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5" r:id="rId3"/>
    <p:sldId id="267" r:id="rId4"/>
    <p:sldId id="270" r:id="rId5"/>
    <p:sldId id="271" r:id="rId6"/>
    <p:sldId id="272" r:id="rId7"/>
    <p:sldId id="273" r:id="rId8"/>
    <p:sldId id="274" r:id="rId9"/>
  </p:sldIdLst>
  <p:sldSz cx="12801600" cy="9601200" type="A3"/>
  <p:notesSz cx="6858000" cy="9144000"/>
  <p:defaultTextStyle>
    <a:defPPr>
      <a:defRPr lang="ja-JP"/>
    </a:defPPr>
    <a:lvl1pPr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1pPr>
    <a:lvl2pPr marL="609600" indent="-152400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2pPr>
    <a:lvl3pPr marL="1220788" indent="-306388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3pPr>
    <a:lvl4pPr marL="1831975" indent="-460375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4pPr>
    <a:lvl5pPr marL="2443163" indent="-614363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24">
          <p15:clr>
            <a:srgbClr val="A4A3A4"/>
          </p15:clr>
        </p15:guide>
        <p15:guide id="2" pos="40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6680" autoAdjust="0"/>
    <p:restoredTop sz="94660"/>
  </p:normalViewPr>
  <p:slideViewPr>
    <p:cSldViewPr>
      <p:cViewPr varScale="1">
        <p:scale>
          <a:sx n="80" d="100"/>
          <a:sy n="80" d="100"/>
        </p:scale>
        <p:origin x="2304" y="108"/>
      </p:cViewPr>
      <p:guideLst>
        <p:guide orient="horz" pos="3024"/>
        <p:guide pos="403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180023" cy="18002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60120" y="2982597"/>
            <a:ext cx="10881360" cy="205803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109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1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32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438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54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65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76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87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7483491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056500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281160" y="384495"/>
            <a:ext cx="2880360" cy="81921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40080" y="384495"/>
            <a:ext cx="8427720" cy="819213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1180076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737026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11239" y="6169662"/>
            <a:ext cx="10881360" cy="190690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11239" y="4069399"/>
            <a:ext cx="10881360" cy="2100262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10956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2191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3286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4382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5478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6573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7669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8765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9482029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400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5074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122139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6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6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757252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449032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76082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0080" y="382270"/>
            <a:ext cx="4211639" cy="162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05071" y="382272"/>
            <a:ext cx="7156450" cy="8194358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0080" y="2009142"/>
            <a:ext cx="4211639" cy="6567488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58606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4300"/>
            </a:lvl1pPr>
            <a:lvl2pPr marL="610956" indent="0">
              <a:buNone/>
              <a:defRPr sz="3700"/>
            </a:lvl2pPr>
            <a:lvl3pPr marL="1221913" indent="0">
              <a:buNone/>
              <a:defRPr sz="3200"/>
            </a:lvl3pPr>
            <a:lvl4pPr marL="1832869" indent="0">
              <a:buNone/>
              <a:defRPr sz="2700"/>
            </a:lvl4pPr>
            <a:lvl5pPr marL="2443825" indent="0">
              <a:buNone/>
              <a:defRPr sz="2700"/>
            </a:lvl5pPr>
            <a:lvl6pPr marL="3054782" indent="0">
              <a:buNone/>
              <a:defRPr sz="2700"/>
            </a:lvl6pPr>
            <a:lvl7pPr marL="3665738" indent="0">
              <a:buNone/>
              <a:defRPr sz="2700"/>
            </a:lvl7pPr>
            <a:lvl8pPr marL="4276695" indent="0">
              <a:buNone/>
              <a:defRPr sz="2700"/>
            </a:lvl8pPr>
            <a:lvl9pPr marL="4887651" indent="0">
              <a:buNone/>
              <a:defRPr sz="27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645765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20788" rtl="0" fontAlgn="base">
        <a:spcBef>
          <a:spcPct val="0"/>
        </a:spcBef>
        <a:spcAft>
          <a:spcPct val="0"/>
        </a:spcAft>
        <a:defRPr kumimoji="1" sz="5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2pPr>
      <a:lvl3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3pPr>
      <a:lvl4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4pPr>
      <a:lvl5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5pPr>
      <a:lvl6pPr marL="4572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6pPr>
      <a:lvl7pPr marL="9144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7pPr>
      <a:lvl8pPr marL="13716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8pPr>
      <a:lvl9pPr marL="18288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9pPr>
    </p:titleStyle>
    <p:bodyStyle>
      <a:lvl1pPr marL="457200" indent="-4572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2188" indent="-3810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7175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6775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7963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60260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71216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82173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93129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0956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1913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32869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382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54782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65738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7669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87651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86" name="Group 746">
            <a:extLst>
              <a:ext uri="{FF2B5EF4-FFF2-40B4-BE49-F238E27FC236}">
                <a16:creationId xmlns:a16="http://schemas.microsoft.com/office/drawing/2014/main" id="{C47CF8CE-A18F-4E39-BC12-512488B79B9B}"/>
              </a:ext>
            </a:extLst>
          </p:cNvPr>
          <p:cNvGrpSpPr>
            <a:grpSpLocks/>
          </p:cNvGrpSpPr>
          <p:nvPr/>
        </p:nvGrpSpPr>
        <p:grpSpPr bwMode="auto">
          <a:xfrm>
            <a:off x="6626225" y="4125913"/>
            <a:ext cx="2295525" cy="3870325"/>
            <a:chOff x="4174" y="2599"/>
            <a:chExt cx="1446" cy="2438"/>
          </a:xfrm>
        </p:grpSpPr>
        <p:sp>
          <p:nvSpPr>
            <p:cNvPr id="10960" name="Freeform 720">
              <a:extLst>
                <a:ext uri="{FF2B5EF4-FFF2-40B4-BE49-F238E27FC236}">
                  <a16:creationId xmlns:a16="http://schemas.microsoft.com/office/drawing/2014/main" id="{C15B9E24-79E7-4EC0-94B1-2F8509E00C5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9" y="4328"/>
              <a:ext cx="114" cy="227"/>
            </a:xfrm>
            <a:custGeom>
              <a:avLst/>
              <a:gdLst>
                <a:gd name="T0" fmla="*/ 29 w 114"/>
                <a:gd name="T1" fmla="*/ 0 h 227"/>
                <a:gd name="T2" fmla="*/ 114 w 114"/>
                <a:gd name="T3" fmla="*/ 0 h 227"/>
                <a:gd name="T4" fmla="*/ 114 w 114"/>
                <a:gd name="T5" fmla="*/ 113 h 227"/>
                <a:gd name="T6" fmla="*/ 85 w 114"/>
                <a:gd name="T7" fmla="*/ 142 h 227"/>
                <a:gd name="T8" fmla="*/ 114 w 114"/>
                <a:gd name="T9" fmla="*/ 227 h 227"/>
                <a:gd name="T10" fmla="*/ 57 w 114"/>
                <a:gd name="T11" fmla="*/ 199 h 227"/>
                <a:gd name="T12" fmla="*/ 29 w 114"/>
                <a:gd name="T13" fmla="*/ 227 h 227"/>
                <a:gd name="T14" fmla="*/ 29 w 114"/>
                <a:gd name="T15" fmla="*/ 199 h 227"/>
                <a:gd name="T16" fmla="*/ 0 w 114"/>
                <a:gd name="T17" fmla="*/ 170 h 227"/>
                <a:gd name="T18" fmla="*/ 0 w 114"/>
                <a:gd name="T19" fmla="*/ 142 h 227"/>
                <a:gd name="T20" fmla="*/ 29 w 114"/>
                <a:gd name="T21" fmla="*/ 28 h 227"/>
                <a:gd name="T22" fmla="*/ 29 w 114"/>
                <a:gd name="T2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4" h="227">
                  <a:moveTo>
                    <a:pt x="29" y="0"/>
                  </a:moveTo>
                  <a:lnTo>
                    <a:pt x="114" y="0"/>
                  </a:lnTo>
                  <a:lnTo>
                    <a:pt x="114" y="113"/>
                  </a:lnTo>
                  <a:lnTo>
                    <a:pt x="85" y="142"/>
                  </a:lnTo>
                  <a:lnTo>
                    <a:pt x="114" y="227"/>
                  </a:lnTo>
                  <a:lnTo>
                    <a:pt x="57" y="199"/>
                  </a:lnTo>
                  <a:lnTo>
                    <a:pt x="29" y="227"/>
                  </a:lnTo>
                  <a:lnTo>
                    <a:pt x="29" y="199"/>
                  </a:lnTo>
                  <a:lnTo>
                    <a:pt x="0" y="170"/>
                  </a:lnTo>
                  <a:lnTo>
                    <a:pt x="0" y="142"/>
                  </a:lnTo>
                  <a:lnTo>
                    <a:pt x="29" y="28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61" name="Freeform 721">
              <a:extLst>
                <a:ext uri="{FF2B5EF4-FFF2-40B4-BE49-F238E27FC236}">
                  <a16:creationId xmlns:a16="http://schemas.microsoft.com/office/drawing/2014/main" id="{33C17681-6004-4AC4-BD6F-2F3AA29EBBA3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9" y="4356"/>
              <a:ext cx="199" cy="114"/>
            </a:xfrm>
            <a:custGeom>
              <a:avLst/>
              <a:gdLst>
                <a:gd name="T0" fmla="*/ 199 w 199"/>
                <a:gd name="T1" fmla="*/ 0 h 114"/>
                <a:gd name="T2" fmla="*/ 114 w 199"/>
                <a:gd name="T3" fmla="*/ 0 h 114"/>
                <a:gd name="T4" fmla="*/ 29 w 199"/>
                <a:gd name="T5" fmla="*/ 29 h 114"/>
                <a:gd name="T6" fmla="*/ 0 w 199"/>
                <a:gd name="T7" fmla="*/ 114 h 114"/>
                <a:gd name="T8" fmla="*/ 57 w 199"/>
                <a:gd name="T9" fmla="*/ 114 h 114"/>
                <a:gd name="T10" fmla="*/ 85 w 199"/>
                <a:gd name="T11" fmla="*/ 85 h 114"/>
                <a:gd name="T12" fmla="*/ 170 w 199"/>
                <a:gd name="T13" fmla="*/ 114 h 114"/>
                <a:gd name="T14" fmla="*/ 199 w 199"/>
                <a:gd name="T15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9" h="114">
                  <a:moveTo>
                    <a:pt x="199" y="0"/>
                  </a:moveTo>
                  <a:lnTo>
                    <a:pt x="114" y="0"/>
                  </a:lnTo>
                  <a:lnTo>
                    <a:pt x="29" y="29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85" y="85"/>
                  </a:lnTo>
                  <a:lnTo>
                    <a:pt x="170" y="114"/>
                  </a:lnTo>
                  <a:lnTo>
                    <a:pt x="199" y="0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62" name="Freeform 722">
              <a:extLst>
                <a:ext uri="{FF2B5EF4-FFF2-40B4-BE49-F238E27FC236}">
                  <a16:creationId xmlns:a16="http://schemas.microsoft.com/office/drawing/2014/main" id="{E7F8BFD4-B5B5-4E96-9FC8-4FA2579112EC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" y="4441"/>
              <a:ext cx="283" cy="256"/>
            </a:xfrm>
            <a:custGeom>
              <a:avLst/>
              <a:gdLst>
                <a:gd name="T0" fmla="*/ 283 w 283"/>
                <a:gd name="T1" fmla="*/ 29 h 256"/>
                <a:gd name="T2" fmla="*/ 283 w 283"/>
                <a:gd name="T3" fmla="*/ 57 h 256"/>
                <a:gd name="T4" fmla="*/ 255 w 283"/>
                <a:gd name="T5" fmla="*/ 114 h 256"/>
                <a:gd name="T6" fmla="*/ 227 w 283"/>
                <a:gd name="T7" fmla="*/ 114 h 256"/>
                <a:gd name="T8" fmla="*/ 170 w 283"/>
                <a:gd name="T9" fmla="*/ 199 h 256"/>
                <a:gd name="T10" fmla="*/ 170 w 283"/>
                <a:gd name="T11" fmla="*/ 256 h 256"/>
                <a:gd name="T12" fmla="*/ 142 w 283"/>
                <a:gd name="T13" fmla="*/ 199 h 256"/>
                <a:gd name="T14" fmla="*/ 113 w 283"/>
                <a:gd name="T15" fmla="*/ 199 h 256"/>
                <a:gd name="T16" fmla="*/ 85 w 283"/>
                <a:gd name="T17" fmla="*/ 256 h 256"/>
                <a:gd name="T18" fmla="*/ 56 w 283"/>
                <a:gd name="T19" fmla="*/ 171 h 256"/>
                <a:gd name="T20" fmla="*/ 28 w 283"/>
                <a:gd name="T21" fmla="*/ 171 h 256"/>
                <a:gd name="T22" fmla="*/ 28 w 283"/>
                <a:gd name="T23" fmla="*/ 142 h 256"/>
                <a:gd name="T24" fmla="*/ 0 w 283"/>
                <a:gd name="T25" fmla="*/ 114 h 256"/>
                <a:gd name="T26" fmla="*/ 85 w 283"/>
                <a:gd name="T27" fmla="*/ 86 h 256"/>
                <a:gd name="T28" fmla="*/ 56 w 283"/>
                <a:gd name="T29" fmla="*/ 29 h 256"/>
                <a:gd name="T30" fmla="*/ 113 w 283"/>
                <a:gd name="T31" fmla="*/ 29 h 256"/>
                <a:gd name="T32" fmla="*/ 170 w 283"/>
                <a:gd name="T33" fmla="*/ 29 h 256"/>
                <a:gd name="T34" fmla="*/ 198 w 283"/>
                <a:gd name="T35" fmla="*/ 0 h 256"/>
                <a:gd name="T36" fmla="*/ 283 w 283"/>
                <a:gd name="T37" fmla="*/ 29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83" h="256">
                  <a:moveTo>
                    <a:pt x="283" y="29"/>
                  </a:moveTo>
                  <a:lnTo>
                    <a:pt x="283" y="57"/>
                  </a:lnTo>
                  <a:lnTo>
                    <a:pt x="255" y="114"/>
                  </a:lnTo>
                  <a:lnTo>
                    <a:pt x="227" y="114"/>
                  </a:lnTo>
                  <a:lnTo>
                    <a:pt x="170" y="199"/>
                  </a:lnTo>
                  <a:lnTo>
                    <a:pt x="170" y="256"/>
                  </a:lnTo>
                  <a:lnTo>
                    <a:pt x="142" y="199"/>
                  </a:lnTo>
                  <a:lnTo>
                    <a:pt x="113" y="199"/>
                  </a:lnTo>
                  <a:lnTo>
                    <a:pt x="85" y="256"/>
                  </a:lnTo>
                  <a:lnTo>
                    <a:pt x="56" y="171"/>
                  </a:lnTo>
                  <a:lnTo>
                    <a:pt x="28" y="171"/>
                  </a:lnTo>
                  <a:lnTo>
                    <a:pt x="28" y="142"/>
                  </a:lnTo>
                  <a:lnTo>
                    <a:pt x="0" y="114"/>
                  </a:lnTo>
                  <a:lnTo>
                    <a:pt x="85" y="86"/>
                  </a:lnTo>
                  <a:lnTo>
                    <a:pt x="56" y="29"/>
                  </a:lnTo>
                  <a:lnTo>
                    <a:pt x="113" y="29"/>
                  </a:lnTo>
                  <a:lnTo>
                    <a:pt x="170" y="29"/>
                  </a:lnTo>
                  <a:lnTo>
                    <a:pt x="198" y="0"/>
                  </a:lnTo>
                  <a:lnTo>
                    <a:pt x="283" y="29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63" name="Freeform 723">
              <a:extLst>
                <a:ext uri="{FF2B5EF4-FFF2-40B4-BE49-F238E27FC236}">
                  <a16:creationId xmlns:a16="http://schemas.microsoft.com/office/drawing/2014/main" id="{5AB7FF6B-591F-400E-B6C4-AE8B10E86D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4" y="4271"/>
              <a:ext cx="341" cy="369"/>
            </a:xfrm>
            <a:custGeom>
              <a:avLst/>
              <a:gdLst>
                <a:gd name="T0" fmla="*/ 29 w 341"/>
                <a:gd name="T1" fmla="*/ 57 h 369"/>
                <a:gd name="T2" fmla="*/ 29 w 341"/>
                <a:gd name="T3" fmla="*/ 170 h 369"/>
                <a:gd name="T4" fmla="*/ 0 w 341"/>
                <a:gd name="T5" fmla="*/ 199 h 369"/>
                <a:gd name="T6" fmla="*/ 29 w 341"/>
                <a:gd name="T7" fmla="*/ 284 h 369"/>
                <a:gd name="T8" fmla="*/ 29 w 341"/>
                <a:gd name="T9" fmla="*/ 312 h 369"/>
                <a:gd name="T10" fmla="*/ 57 w 341"/>
                <a:gd name="T11" fmla="*/ 369 h 369"/>
                <a:gd name="T12" fmla="*/ 85 w 341"/>
                <a:gd name="T13" fmla="*/ 369 h 369"/>
                <a:gd name="T14" fmla="*/ 142 w 341"/>
                <a:gd name="T15" fmla="*/ 312 h 369"/>
                <a:gd name="T16" fmla="*/ 199 w 341"/>
                <a:gd name="T17" fmla="*/ 312 h 369"/>
                <a:gd name="T18" fmla="*/ 227 w 341"/>
                <a:gd name="T19" fmla="*/ 284 h 369"/>
                <a:gd name="T20" fmla="*/ 341 w 341"/>
                <a:gd name="T21" fmla="*/ 284 h 369"/>
                <a:gd name="T22" fmla="*/ 312 w 341"/>
                <a:gd name="T23" fmla="*/ 256 h 369"/>
                <a:gd name="T24" fmla="*/ 341 w 341"/>
                <a:gd name="T25" fmla="*/ 199 h 369"/>
                <a:gd name="T26" fmla="*/ 312 w 341"/>
                <a:gd name="T27" fmla="*/ 170 h 369"/>
                <a:gd name="T28" fmla="*/ 312 w 341"/>
                <a:gd name="T29" fmla="*/ 142 h 369"/>
                <a:gd name="T30" fmla="*/ 199 w 341"/>
                <a:gd name="T31" fmla="*/ 142 h 369"/>
                <a:gd name="T32" fmla="*/ 255 w 341"/>
                <a:gd name="T33" fmla="*/ 85 h 369"/>
                <a:gd name="T34" fmla="*/ 227 w 341"/>
                <a:gd name="T35" fmla="*/ 85 h 369"/>
                <a:gd name="T36" fmla="*/ 227 w 341"/>
                <a:gd name="T37" fmla="*/ 29 h 369"/>
                <a:gd name="T38" fmla="*/ 170 w 341"/>
                <a:gd name="T39" fmla="*/ 57 h 369"/>
                <a:gd name="T40" fmla="*/ 170 w 341"/>
                <a:gd name="T41" fmla="*/ 29 h 369"/>
                <a:gd name="T42" fmla="*/ 114 w 341"/>
                <a:gd name="T43" fmla="*/ 0 h 369"/>
                <a:gd name="T44" fmla="*/ 85 w 341"/>
                <a:gd name="T45" fmla="*/ 57 h 369"/>
                <a:gd name="T46" fmla="*/ 29 w 341"/>
                <a:gd name="T47" fmla="*/ 57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41" h="369">
                  <a:moveTo>
                    <a:pt x="29" y="57"/>
                  </a:moveTo>
                  <a:lnTo>
                    <a:pt x="29" y="170"/>
                  </a:lnTo>
                  <a:lnTo>
                    <a:pt x="0" y="199"/>
                  </a:lnTo>
                  <a:lnTo>
                    <a:pt x="29" y="284"/>
                  </a:lnTo>
                  <a:lnTo>
                    <a:pt x="29" y="312"/>
                  </a:lnTo>
                  <a:lnTo>
                    <a:pt x="57" y="369"/>
                  </a:lnTo>
                  <a:lnTo>
                    <a:pt x="85" y="369"/>
                  </a:lnTo>
                  <a:lnTo>
                    <a:pt x="142" y="312"/>
                  </a:lnTo>
                  <a:lnTo>
                    <a:pt x="199" y="312"/>
                  </a:lnTo>
                  <a:lnTo>
                    <a:pt x="227" y="284"/>
                  </a:lnTo>
                  <a:lnTo>
                    <a:pt x="341" y="284"/>
                  </a:lnTo>
                  <a:lnTo>
                    <a:pt x="312" y="256"/>
                  </a:lnTo>
                  <a:lnTo>
                    <a:pt x="341" y="199"/>
                  </a:lnTo>
                  <a:lnTo>
                    <a:pt x="312" y="170"/>
                  </a:lnTo>
                  <a:lnTo>
                    <a:pt x="312" y="142"/>
                  </a:lnTo>
                  <a:lnTo>
                    <a:pt x="199" y="142"/>
                  </a:lnTo>
                  <a:lnTo>
                    <a:pt x="255" y="85"/>
                  </a:lnTo>
                  <a:lnTo>
                    <a:pt x="227" y="85"/>
                  </a:lnTo>
                  <a:lnTo>
                    <a:pt x="227" y="29"/>
                  </a:lnTo>
                  <a:lnTo>
                    <a:pt x="170" y="57"/>
                  </a:lnTo>
                  <a:lnTo>
                    <a:pt x="170" y="29"/>
                  </a:lnTo>
                  <a:lnTo>
                    <a:pt x="114" y="0"/>
                  </a:lnTo>
                  <a:lnTo>
                    <a:pt x="85" y="57"/>
                  </a:lnTo>
                  <a:lnTo>
                    <a:pt x="29" y="57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65" name="Freeform 725">
              <a:extLst>
                <a:ext uri="{FF2B5EF4-FFF2-40B4-BE49-F238E27FC236}">
                  <a16:creationId xmlns:a16="http://schemas.microsoft.com/office/drawing/2014/main" id="{8F0981CD-1E40-4FDC-A30D-3D0979114329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" y="4498"/>
              <a:ext cx="794" cy="539"/>
            </a:xfrm>
            <a:custGeom>
              <a:avLst/>
              <a:gdLst>
                <a:gd name="T0" fmla="*/ 28 w 794"/>
                <a:gd name="T1" fmla="*/ 369 h 539"/>
                <a:gd name="T2" fmla="*/ 0 w 794"/>
                <a:gd name="T3" fmla="*/ 425 h 539"/>
                <a:gd name="T4" fmla="*/ 56 w 794"/>
                <a:gd name="T5" fmla="*/ 454 h 539"/>
                <a:gd name="T6" fmla="*/ 56 w 794"/>
                <a:gd name="T7" fmla="*/ 510 h 539"/>
                <a:gd name="T8" fmla="*/ 142 w 794"/>
                <a:gd name="T9" fmla="*/ 539 h 539"/>
                <a:gd name="T10" fmla="*/ 142 w 794"/>
                <a:gd name="T11" fmla="*/ 510 h 539"/>
                <a:gd name="T12" fmla="*/ 85 w 794"/>
                <a:gd name="T13" fmla="*/ 482 h 539"/>
                <a:gd name="T14" fmla="*/ 56 w 794"/>
                <a:gd name="T15" fmla="*/ 397 h 539"/>
                <a:gd name="T16" fmla="*/ 170 w 794"/>
                <a:gd name="T17" fmla="*/ 397 h 539"/>
                <a:gd name="T18" fmla="*/ 198 w 794"/>
                <a:gd name="T19" fmla="*/ 369 h 539"/>
                <a:gd name="T20" fmla="*/ 227 w 794"/>
                <a:gd name="T21" fmla="*/ 397 h 539"/>
                <a:gd name="T22" fmla="*/ 255 w 794"/>
                <a:gd name="T23" fmla="*/ 369 h 539"/>
                <a:gd name="T24" fmla="*/ 340 w 794"/>
                <a:gd name="T25" fmla="*/ 312 h 539"/>
                <a:gd name="T26" fmla="*/ 397 w 794"/>
                <a:gd name="T27" fmla="*/ 312 h 539"/>
                <a:gd name="T28" fmla="*/ 397 w 794"/>
                <a:gd name="T29" fmla="*/ 284 h 539"/>
                <a:gd name="T30" fmla="*/ 425 w 794"/>
                <a:gd name="T31" fmla="*/ 227 h 539"/>
                <a:gd name="T32" fmla="*/ 482 w 794"/>
                <a:gd name="T33" fmla="*/ 199 h 539"/>
                <a:gd name="T34" fmla="*/ 510 w 794"/>
                <a:gd name="T35" fmla="*/ 255 h 539"/>
                <a:gd name="T36" fmla="*/ 567 w 794"/>
                <a:gd name="T37" fmla="*/ 255 h 539"/>
                <a:gd name="T38" fmla="*/ 567 w 794"/>
                <a:gd name="T39" fmla="*/ 227 h 539"/>
                <a:gd name="T40" fmla="*/ 623 w 794"/>
                <a:gd name="T41" fmla="*/ 227 h 539"/>
                <a:gd name="T42" fmla="*/ 623 w 794"/>
                <a:gd name="T43" fmla="*/ 255 h 539"/>
                <a:gd name="T44" fmla="*/ 680 w 794"/>
                <a:gd name="T45" fmla="*/ 199 h 539"/>
                <a:gd name="T46" fmla="*/ 623 w 794"/>
                <a:gd name="T47" fmla="*/ 142 h 539"/>
                <a:gd name="T48" fmla="*/ 652 w 794"/>
                <a:gd name="T49" fmla="*/ 142 h 539"/>
                <a:gd name="T50" fmla="*/ 680 w 794"/>
                <a:gd name="T51" fmla="*/ 85 h 539"/>
                <a:gd name="T52" fmla="*/ 709 w 794"/>
                <a:gd name="T53" fmla="*/ 114 h 539"/>
                <a:gd name="T54" fmla="*/ 709 w 794"/>
                <a:gd name="T55" fmla="*/ 142 h 539"/>
                <a:gd name="T56" fmla="*/ 794 w 794"/>
                <a:gd name="T57" fmla="*/ 170 h 539"/>
                <a:gd name="T58" fmla="*/ 765 w 794"/>
                <a:gd name="T59" fmla="*/ 114 h 539"/>
                <a:gd name="T60" fmla="*/ 709 w 794"/>
                <a:gd name="T61" fmla="*/ 85 h 539"/>
                <a:gd name="T62" fmla="*/ 709 w 794"/>
                <a:gd name="T63" fmla="*/ 57 h 539"/>
                <a:gd name="T64" fmla="*/ 595 w 794"/>
                <a:gd name="T65" fmla="*/ 57 h 539"/>
                <a:gd name="T66" fmla="*/ 567 w 794"/>
                <a:gd name="T67" fmla="*/ 85 h 539"/>
                <a:gd name="T68" fmla="*/ 510 w 794"/>
                <a:gd name="T69" fmla="*/ 85 h 539"/>
                <a:gd name="T70" fmla="*/ 453 w 794"/>
                <a:gd name="T71" fmla="*/ 142 h 539"/>
                <a:gd name="T72" fmla="*/ 425 w 794"/>
                <a:gd name="T73" fmla="*/ 142 h 539"/>
                <a:gd name="T74" fmla="*/ 397 w 794"/>
                <a:gd name="T75" fmla="*/ 85 h 539"/>
                <a:gd name="T76" fmla="*/ 397 w 794"/>
                <a:gd name="T77" fmla="*/ 57 h 539"/>
                <a:gd name="T78" fmla="*/ 340 w 794"/>
                <a:gd name="T79" fmla="*/ 29 h 539"/>
                <a:gd name="T80" fmla="*/ 312 w 794"/>
                <a:gd name="T81" fmla="*/ 57 h 539"/>
                <a:gd name="T82" fmla="*/ 312 w 794"/>
                <a:gd name="T83" fmla="*/ 29 h 539"/>
                <a:gd name="T84" fmla="*/ 283 w 794"/>
                <a:gd name="T85" fmla="*/ 0 h 539"/>
                <a:gd name="T86" fmla="*/ 255 w 794"/>
                <a:gd name="T87" fmla="*/ 57 h 539"/>
                <a:gd name="T88" fmla="*/ 227 w 794"/>
                <a:gd name="T89" fmla="*/ 57 h 539"/>
                <a:gd name="T90" fmla="*/ 170 w 794"/>
                <a:gd name="T91" fmla="*/ 142 h 539"/>
                <a:gd name="T92" fmla="*/ 170 w 794"/>
                <a:gd name="T93" fmla="*/ 199 h 539"/>
                <a:gd name="T94" fmla="*/ 142 w 794"/>
                <a:gd name="T95" fmla="*/ 142 h 539"/>
                <a:gd name="T96" fmla="*/ 113 w 794"/>
                <a:gd name="T97" fmla="*/ 142 h 539"/>
                <a:gd name="T98" fmla="*/ 85 w 794"/>
                <a:gd name="T99" fmla="*/ 199 h 539"/>
                <a:gd name="T100" fmla="*/ 56 w 794"/>
                <a:gd name="T101" fmla="*/ 227 h 539"/>
                <a:gd name="T102" fmla="*/ 56 w 794"/>
                <a:gd name="T103" fmla="*/ 312 h 539"/>
                <a:gd name="T104" fmla="*/ 28 w 794"/>
                <a:gd name="T105" fmla="*/ 369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94" h="539">
                  <a:moveTo>
                    <a:pt x="28" y="369"/>
                  </a:moveTo>
                  <a:lnTo>
                    <a:pt x="0" y="425"/>
                  </a:lnTo>
                  <a:lnTo>
                    <a:pt x="56" y="454"/>
                  </a:lnTo>
                  <a:lnTo>
                    <a:pt x="56" y="510"/>
                  </a:lnTo>
                  <a:lnTo>
                    <a:pt x="142" y="539"/>
                  </a:lnTo>
                  <a:lnTo>
                    <a:pt x="142" y="510"/>
                  </a:lnTo>
                  <a:lnTo>
                    <a:pt x="85" y="482"/>
                  </a:lnTo>
                  <a:lnTo>
                    <a:pt x="56" y="397"/>
                  </a:lnTo>
                  <a:lnTo>
                    <a:pt x="170" y="397"/>
                  </a:lnTo>
                  <a:lnTo>
                    <a:pt x="198" y="369"/>
                  </a:lnTo>
                  <a:lnTo>
                    <a:pt x="227" y="397"/>
                  </a:lnTo>
                  <a:lnTo>
                    <a:pt x="255" y="369"/>
                  </a:lnTo>
                  <a:lnTo>
                    <a:pt x="340" y="312"/>
                  </a:lnTo>
                  <a:lnTo>
                    <a:pt x="397" y="312"/>
                  </a:lnTo>
                  <a:lnTo>
                    <a:pt x="397" y="284"/>
                  </a:lnTo>
                  <a:lnTo>
                    <a:pt x="425" y="227"/>
                  </a:lnTo>
                  <a:lnTo>
                    <a:pt x="482" y="199"/>
                  </a:lnTo>
                  <a:lnTo>
                    <a:pt x="510" y="255"/>
                  </a:lnTo>
                  <a:lnTo>
                    <a:pt x="567" y="255"/>
                  </a:lnTo>
                  <a:lnTo>
                    <a:pt x="567" y="227"/>
                  </a:lnTo>
                  <a:lnTo>
                    <a:pt x="623" y="227"/>
                  </a:lnTo>
                  <a:lnTo>
                    <a:pt x="623" y="255"/>
                  </a:lnTo>
                  <a:lnTo>
                    <a:pt x="680" y="199"/>
                  </a:lnTo>
                  <a:lnTo>
                    <a:pt x="623" y="142"/>
                  </a:lnTo>
                  <a:lnTo>
                    <a:pt x="652" y="142"/>
                  </a:lnTo>
                  <a:lnTo>
                    <a:pt x="680" y="85"/>
                  </a:lnTo>
                  <a:lnTo>
                    <a:pt x="709" y="114"/>
                  </a:lnTo>
                  <a:lnTo>
                    <a:pt x="709" y="142"/>
                  </a:lnTo>
                  <a:lnTo>
                    <a:pt x="794" y="170"/>
                  </a:lnTo>
                  <a:lnTo>
                    <a:pt x="765" y="114"/>
                  </a:lnTo>
                  <a:lnTo>
                    <a:pt x="709" y="85"/>
                  </a:lnTo>
                  <a:lnTo>
                    <a:pt x="709" y="57"/>
                  </a:lnTo>
                  <a:lnTo>
                    <a:pt x="595" y="57"/>
                  </a:lnTo>
                  <a:lnTo>
                    <a:pt x="567" y="85"/>
                  </a:lnTo>
                  <a:lnTo>
                    <a:pt x="510" y="85"/>
                  </a:lnTo>
                  <a:lnTo>
                    <a:pt x="453" y="142"/>
                  </a:lnTo>
                  <a:lnTo>
                    <a:pt x="425" y="142"/>
                  </a:lnTo>
                  <a:lnTo>
                    <a:pt x="397" y="85"/>
                  </a:lnTo>
                  <a:lnTo>
                    <a:pt x="397" y="57"/>
                  </a:lnTo>
                  <a:lnTo>
                    <a:pt x="340" y="29"/>
                  </a:lnTo>
                  <a:lnTo>
                    <a:pt x="312" y="57"/>
                  </a:lnTo>
                  <a:lnTo>
                    <a:pt x="312" y="29"/>
                  </a:lnTo>
                  <a:lnTo>
                    <a:pt x="283" y="0"/>
                  </a:lnTo>
                  <a:lnTo>
                    <a:pt x="255" y="57"/>
                  </a:lnTo>
                  <a:lnTo>
                    <a:pt x="227" y="57"/>
                  </a:lnTo>
                  <a:lnTo>
                    <a:pt x="170" y="142"/>
                  </a:lnTo>
                  <a:lnTo>
                    <a:pt x="170" y="199"/>
                  </a:lnTo>
                  <a:lnTo>
                    <a:pt x="142" y="142"/>
                  </a:lnTo>
                  <a:lnTo>
                    <a:pt x="113" y="142"/>
                  </a:lnTo>
                  <a:lnTo>
                    <a:pt x="85" y="199"/>
                  </a:lnTo>
                  <a:lnTo>
                    <a:pt x="56" y="227"/>
                  </a:lnTo>
                  <a:lnTo>
                    <a:pt x="56" y="312"/>
                  </a:lnTo>
                  <a:lnTo>
                    <a:pt x="28" y="369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68" name="Freeform 728">
              <a:extLst>
                <a:ext uri="{FF2B5EF4-FFF2-40B4-BE49-F238E27FC236}">
                  <a16:creationId xmlns:a16="http://schemas.microsoft.com/office/drawing/2014/main" id="{261A09F9-B9DD-45FB-802E-A0F9AF41AB9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1" y="4243"/>
              <a:ext cx="255" cy="142"/>
            </a:xfrm>
            <a:custGeom>
              <a:avLst/>
              <a:gdLst>
                <a:gd name="T0" fmla="*/ 227 w 255"/>
                <a:gd name="T1" fmla="*/ 113 h 142"/>
                <a:gd name="T2" fmla="*/ 227 w 255"/>
                <a:gd name="T3" fmla="*/ 85 h 142"/>
                <a:gd name="T4" fmla="*/ 255 w 255"/>
                <a:gd name="T5" fmla="*/ 28 h 142"/>
                <a:gd name="T6" fmla="*/ 170 w 255"/>
                <a:gd name="T7" fmla="*/ 28 h 142"/>
                <a:gd name="T8" fmla="*/ 142 w 255"/>
                <a:gd name="T9" fmla="*/ 57 h 142"/>
                <a:gd name="T10" fmla="*/ 113 w 255"/>
                <a:gd name="T11" fmla="*/ 57 h 142"/>
                <a:gd name="T12" fmla="*/ 85 w 255"/>
                <a:gd name="T13" fmla="*/ 28 h 142"/>
                <a:gd name="T14" fmla="*/ 57 w 255"/>
                <a:gd name="T15" fmla="*/ 28 h 142"/>
                <a:gd name="T16" fmla="*/ 57 w 255"/>
                <a:gd name="T17" fmla="*/ 0 h 142"/>
                <a:gd name="T18" fmla="*/ 28 w 255"/>
                <a:gd name="T19" fmla="*/ 0 h 142"/>
                <a:gd name="T20" fmla="*/ 0 w 255"/>
                <a:gd name="T21" fmla="*/ 57 h 142"/>
                <a:gd name="T22" fmla="*/ 57 w 255"/>
                <a:gd name="T23" fmla="*/ 113 h 142"/>
                <a:gd name="T24" fmla="*/ 57 w 255"/>
                <a:gd name="T25" fmla="*/ 142 h 142"/>
                <a:gd name="T26" fmla="*/ 142 w 255"/>
                <a:gd name="T27" fmla="*/ 113 h 142"/>
                <a:gd name="T28" fmla="*/ 227 w 255"/>
                <a:gd name="T29" fmla="*/ 113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5" h="142">
                  <a:moveTo>
                    <a:pt x="227" y="113"/>
                  </a:moveTo>
                  <a:lnTo>
                    <a:pt x="227" y="85"/>
                  </a:lnTo>
                  <a:lnTo>
                    <a:pt x="255" y="28"/>
                  </a:lnTo>
                  <a:lnTo>
                    <a:pt x="170" y="28"/>
                  </a:lnTo>
                  <a:lnTo>
                    <a:pt x="142" y="57"/>
                  </a:lnTo>
                  <a:lnTo>
                    <a:pt x="113" y="57"/>
                  </a:lnTo>
                  <a:lnTo>
                    <a:pt x="85" y="28"/>
                  </a:lnTo>
                  <a:lnTo>
                    <a:pt x="57" y="28"/>
                  </a:lnTo>
                  <a:lnTo>
                    <a:pt x="57" y="0"/>
                  </a:lnTo>
                  <a:lnTo>
                    <a:pt x="28" y="0"/>
                  </a:lnTo>
                  <a:lnTo>
                    <a:pt x="0" y="57"/>
                  </a:lnTo>
                  <a:lnTo>
                    <a:pt x="57" y="113"/>
                  </a:lnTo>
                  <a:lnTo>
                    <a:pt x="57" y="142"/>
                  </a:lnTo>
                  <a:lnTo>
                    <a:pt x="142" y="113"/>
                  </a:lnTo>
                  <a:lnTo>
                    <a:pt x="227" y="113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69" name="Freeform 729">
              <a:extLst>
                <a:ext uri="{FF2B5EF4-FFF2-40B4-BE49-F238E27FC236}">
                  <a16:creationId xmlns:a16="http://schemas.microsoft.com/office/drawing/2014/main" id="{7EC1860F-87A5-42BD-B0CA-CA8A76EF03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68" y="4158"/>
              <a:ext cx="198" cy="142"/>
            </a:xfrm>
            <a:custGeom>
              <a:avLst/>
              <a:gdLst>
                <a:gd name="T0" fmla="*/ 198 w 198"/>
                <a:gd name="T1" fmla="*/ 113 h 142"/>
                <a:gd name="T2" fmla="*/ 170 w 198"/>
                <a:gd name="T3" fmla="*/ 28 h 142"/>
                <a:gd name="T4" fmla="*/ 28 w 198"/>
                <a:gd name="T5" fmla="*/ 0 h 142"/>
                <a:gd name="T6" fmla="*/ 0 w 198"/>
                <a:gd name="T7" fmla="*/ 85 h 142"/>
                <a:gd name="T8" fmla="*/ 0 w 198"/>
                <a:gd name="T9" fmla="*/ 113 h 142"/>
                <a:gd name="T10" fmla="*/ 28 w 198"/>
                <a:gd name="T11" fmla="*/ 113 h 142"/>
                <a:gd name="T12" fmla="*/ 56 w 198"/>
                <a:gd name="T13" fmla="*/ 142 h 142"/>
                <a:gd name="T14" fmla="*/ 85 w 198"/>
                <a:gd name="T15" fmla="*/ 142 h 142"/>
                <a:gd name="T16" fmla="*/ 113 w 198"/>
                <a:gd name="T17" fmla="*/ 113 h 142"/>
                <a:gd name="T18" fmla="*/ 198 w 198"/>
                <a:gd name="T19" fmla="*/ 113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142">
                  <a:moveTo>
                    <a:pt x="198" y="113"/>
                  </a:moveTo>
                  <a:lnTo>
                    <a:pt x="170" y="28"/>
                  </a:lnTo>
                  <a:lnTo>
                    <a:pt x="28" y="0"/>
                  </a:lnTo>
                  <a:lnTo>
                    <a:pt x="0" y="85"/>
                  </a:lnTo>
                  <a:lnTo>
                    <a:pt x="0" y="113"/>
                  </a:lnTo>
                  <a:lnTo>
                    <a:pt x="28" y="113"/>
                  </a:lnTo>
                  <a:lnTo>
                    <a:pt x="56" y="142"/>
                  </a:lnTo>
                  <a:lnTo>
                    <a:pt x="85" y="142"/>
                  </a:lnTo>
                  <a:lnTo>
                    <a:pt x="113" y="113"/>
                  </a:lnTo>
                  <a:lnTo>
                    <a:pt x="198" y="113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70" name="Freeform 730">
              <a:extLst>
                <a:ext uri="{FF2B5EF4-FFF2-40B4-BE49-F238E27FC236}">
                  <a16:creationId xmlns:a16="http://schemas.microsoft.com/office/drawing/2014/main" id="{87A09354-4AB1-40A6-894E-AF059CB0984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2" y="4186"/>
              <a:ext cx="539" cy="567"/>
            </a:xfrm>
            <a:custGeom>
              <a:avLst/>
              <a:gdLst>
                <a:gd name="T0" fmla="*/ 199 w 539"/>
                <a:gd name="T1" fmla="*/ 567 h 567"/>
                <a:gd name="T2" fmla="*/ 255 w 539"/>
                <a:gd name="T3" fmla="*/ 539 h 567"/>
                <a:gd name="T4" fmla="*/ 284 w 539"/>
                <a:gd name="T5" fmla="*/ 511 h 567"/>
                <a:gd name="T6" fmla="*/ 312 w 539"/>
                <a:gd name="T7" fmla="*/ 511 h 567"/>
                <a:gd name="T8" fmla="*/ 340 w 539"/>
                <a:gd name="T9" fmla="*/ 482 h 567"/>
                <a:gd name="T10" fmla="*/ 425 w 539"/>
                <a:gd name="T11" fmla="*/ 482 h 567"/>
                <a:gd name="T12" fmla="*/ 369 w 539"/>
                <a:gd name="T13" fmla="*/ 369 h 567"/>
                <a:gd name="T14" fmla="*/ 397 w 539"/>
                <a:gd name="T15" fmla="*/ 369 h 567"/>
                <a:gd name="T16" fmla="*/ 425 w 539"/>
                <a:gd name="T17" fmla="*/ 341 h 567"/>
                <a:gd name="T18" fmla="*/ 454 w 539"/>
                <a:gd name="T19" fmla="*/ 369 h 567"/>
                <a:gd name="T20" fmla="*/ 539 w 539"/>
                <a:gd name="T21" fmla="*/ 341 h 567"/>
                <a:gd name="T22" fmla="*/ 510 w 539"/>
                <a:gd name="T23" fmla="*/ 284 h 567"/>
                <a:gd name="T24" fmla="*/ 482 w 539"/>
                <a:gd name="T25" fmla="*/ 199 h 567"/>
                <a:gd name="T26" fmla="*/ 397 w 539"/>
                <a:gd name="T27" fmla="*/ 170 h 567"/>
                <a:gd name="T28" fmla="*/ 397 w 539"/>
                <a:gd name="T29" fmla="*/ 114 h 567"/>
                <a:gd name="T30" fmla="*/ 340 w 539"/>
                <a:gd name="T31" fmla="*/ 114 h 567"/>
                <a:gd name="T32" fmla="*/ 312 w 539"/>
                <a:gd name="T33" fmla="*/ 85 h 567"/>
                <a:gd name="T34" fmla="*/ 255 w 539"/>
                <a:gd name="T35" fmla="*/ 85 h 567"/>
                <a:gd name="T36" fmla="*/ 227 w 539"/>
                <a:gd name="T37" fmla="*/ 0 h 567"/>
                <a:gd name="T38" fmla="*/ 170 w 539"/>
                <a:gd name="T39" fmla="*/ 57 h 567"/>
                <a:gd name="T40" fmla="*/ 170 w 539"/>
                <a:gd name="T41" fmla="*/ 85 h 567"/>
                <a:gd name="T42" fmla="*/ 199 w 539"/>
                <a:gd name="T43" fmla="*/ 142 h 567"/>
                <a:gd name="T44" fmla="*/ 199 w 539"/>
                <a:gd name="T45" fmla="*/ 170 h 567"/>
                <a:gd name="T46" fmla="*/ 170 w 539"/>
                <a:gd name="T47" fmla="*/ 199 h 567"/>
                <a:gd name="T48" fmla="*/ 170 w 539"/>
                <a:gd name="T49" fmla="*/ 284 h 567"/>
                <a:gd name="T50" fmla="*/ 199 w 539"/>
                <a:gd name="T51" fmla="*/ 312 h 567"/>
                <a:gd name="T52" fmla="*/ 85 w 539"/>
                <a:gd name="T53" fmla="*/ 312 h 567"/>
                <a:gd name="T54" fmla="*/ 57 w 539"/>
                <a:gd name="T55" fmla="*/ 341 h 567"/>
                <a:gd name="T56" fmla="*/ 85 w 539"/>
                <a:gd name="T57" fmla="*/ 426 h 567"/>
                <a:gd name="T58" fmla="*/ 57 w 539"/>
                <a:gd name="T59" fmla="*/ 482 h 567"/>
                <a:gd name="T60" fmla="*/ 0 w 539"/>
                <a:gd name="T61" fmla="*/ 567 h 567"/>
                <a:gd name="T62" fmla="*/ 57 w 539"/>
                <a:gd name="T63" fmla="*/ 567 h 567"/>
                <a:gd name="T64" fmla="*/ 85 w 539"/>
                <a:gd name="T65" fmla="*/ 539 h 567"/>
                <a:gd name="T66" fmla="*/ 142 w 539"/>
                <a:gd name="T67" fmla="*/ 539 h 567"/>
                <a:gd name="T68" fmla="*/ 170 w 539"/>
                <a:gd name="T69" fmla="*/ 567 h 567"/>
                <a:gd name="T70" fmla="*/ 199 w 539"/>
                <a:gd name="T71" fmla="*/ 539 h 567"/>
                <a:gd name="T72" fmla="*/ 199 w 539"/>
                <a:gd name="T73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9" h="567">
                  <a:moveTo>
                    <a:pt x="199" y="567"/>
                  </a:moveTo>
                  <a:lnTo>
                    <a:pt x="255" y="539"/>
                  </a:lnTo>
                  <a:lnTo>
                    <a:pt x="284" y="511"/>
                  </a:lnTo>
                  <a:lnTo>
                    <a:pt x="312" y="511"/>
                  </a:lnTo>
                  <a:lnTo>
                    <a:pt x="340" y="482"/>
                  </a:lnTo>
                  <a:lnTo>
                    <a:pt x="425" y="482"/>
                  </a:lnTo>
                  <a:lnTo>
                    <a:pt x="369" y="369"/>
                  </a:lnTo>
                  <a:lnTo>
                    <a:pt x="397" y="369"/>
                  </a:lnTo>
                  <a:lnTo>
                    <a:pt x="425" y="341"/>
                  </a:lnTo>
                  <a:lnTo>
                    <a:pt x="454" y="369"/>
                  </a:lnTo>
                  <a:lnTo>
                    <a:pt x="539" y="341"/>
                  </a:lnTo>
                  <a:lnTo>
                    <a:pt x="510" y="284"/>
                  </a:lnTo>
                  <a:lnTo>
                    <a:pt x="482" y="199"/>
                  </a:lnTo>
                  <a:lnTo>
                    <a:pt x="397" y="170"/>
                  </a:lnTo>
                  <a:lnTo>
                    <a:pt x="397" y="114"/>
                  </a:lnTo>
                  <a:lnTo>
                    <a:pt x="340" y="114"/>
                  </a:lnTo>
                  <a:lnTo>
                    <a:pt x="312" y="85"/>
                  </a:lnTo>
                  <a:lnTo>
                    <a:pt x="255" y="85"/>
                  </a:lnTo>
                  <a:lnTo>
                    <a:pt x="227" y="0"/>
                  </a:lnTo>
                  <a:lnTo>
                    <a:pt x="170" y="57"/>
                  </a:lnTo>
                  <a:lnTo>
                    <a:pt x="170" y="85"/>
                  </a:lnTo>
                  <a:lnTo>
                    <a:pt x="199" y="142"/>
                  </a:lnTo>
                  <a:lnTo>
                    <a:pt x="199" y="170"/>
                  </a:lnTo>
                  <a:lnTo>
                    <a:pt x="170" y="199"/>
                  </a:lnTo>
                  <a:lnTo>
                    <a:pt x="170" y="284"/>
                  </a:lnTo>
                  <a:lnTo>
                    <a:pt x="199" y="312"/>
                  </a:lnTo>
                  <a:lnTo>
                    <a:pt x="85" y="312"/>
                  </a:lnTo>
                  <a:lnTo>
                    <a:pt x="57" y="341"/>
                  </a:lnTo>
                  <a:lnTo>
                    <a:pt x="85" y="426"/>
                  </a:lnTo>
                  <a:lnTo>
                    <a:pt x="57" y="482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85" y="539"/>
                  </a:lnTo>
                  <a:lnTo>
                    <a:pt x="142" y="539"/>
                  </a:lnTo>
                  <a:lnTo>
                    <a:pt x="170" y="567"/>
                  </a:lnTo>
                  <a:lnTo>
                    <a:pt x="199" y="539"/>
                  </a:lnTo>
                  <a:lnTo>
                    <a:pt x="199" y="567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72" name="Freeform 732">
              <a:extLst>
                <a:ext uri="{FF2B5EF4-FFF2-40B4-BE49-F238E27FC236}">
                  <a16:creationId xmlns:a16="http://schemas.microsoft.com/office/drawing/2014/main" id="{3A925A90-0474-4788-AD9D-127ECD5412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1" y="3449"/>
              <a:ext cx="567" cy="794"/>
            </a:xfrm>
            <a:custGeom>
              <a:avLst/>
              <a:gdLst>
                <a:gd name="T0" fmla="*/ 368 w 567"/>
                <a:gd name="T1" fmla="*/ 794 h 794"/>
                <a:gd name="T2" fmla="*/ 397 w 567"/>
                <a:gd name="T3" fmla="*/ 794 h 794"/>
                <a:gd name="T4" fmla="*/ 425 w 567"/>
                <a:gd name="T5" fmla="*/ 709 h 794"/>
                <a:gd name="T6" fmla="*/ 567 w 567"/>
                <a:gd name="T7" fmla="*/ 737 h 794"/>
                <a:gd name="T8" fmla="*/ 538 w 567"/>
                <a:gd name="T9" fmla="*/ 681 h 794"/>
                <a:gd name="T10" fmla="*/ 510 w 567"/>
                <a:gd name="T11" fmla="*/ 652 h 794"/>
                <a:gd name="T12" fmla="*/ 567 w 567"/>
                <a:gd name="T13" fmla="*/ 624 h 794"/>
                <a:gd name="T14" fmla="*/ 538 w 567"/>
                <a:gd name="T15" fmla="*/ 539 h 794"/>
                <a:gd name="T16" fmla="*/ 510 w 567"/>
                <a:gd name="T17" fmla="*/ 454 h 794"/>
                <a:gd name="T18" fmla="*/ 482 w 567"/>
                <a:gd name="T19" fmla="*/ 454 h 794"/>
                <a:gd name="T20" fmla="*/ 425 w 567"/>
                <a:gd name="T21" fmla="*/ 454 h 794"/>
                <a:gd name="T22" fmla="*/ 453 w 567"/>
                <a:gd name="T23" fmla="*/ 397 h 794"/>
                <a:gd name="T24" fmla="*/ 425 w 567"/>
                <a:gd name="T25" fmla="*/ 369 h 794"/>
                <a:gd name="T26" fmla="*/ 453 w 567"/>
                <a:gd name="T27" fmla="*/ 312 h 794"/>
                <a:gd name="T28" fmla="*/ 425 w 567"/>
                <a:gd name="T29" fmla="*/ 199 h 794"/>
                <a:gd name="T30" fmla="*/ 453 w 567"/>
                <a:gd name="T31" fmla="*/ 114 h 794"/>
                <a:gd name="T32" fmla="*/ 425 w 567"/>
                <a:gd name="T33" fmla="*/ 29 h 794"/>
                <a:gd name="T34" fmla="*/ 368 w 567"/>
                <a:gd name="T35" fmla="*/ 0 h 794"/>
                <a:gd name="T36" fmla="*/ 311 w 567"/>
                <a:gd name="T37" fmla="*/ 0 h 794"/>
                <a:gd name="T38" fmla="*/ 283 w 567"/>
                <a:gd name="T39" fmla="*/ 29 h 794"/>
                <a:gd name="T40" fmla="*/ 255 w 567"/>
                <a:gd name="T41" fmla="*/ 0 h 794"/>
                <a:gd name="T42" fmla="*/ 141 w 567"/>
                <a:gd name="T43" fmla="*/ 0 h 794"/>
                <a:gd name="T44" fmla="*/ 141 w 567"/>
                <a:gd name="T45" fmla="*/ 57 h 794"/>
                <a:gd name="T46" fmla="*/ 113 w 567"/>
                <a:gd name="T47" fmla="*/ 114 h 794"/>
                <a:gd name="T48" fmla="*/ 141 w 567"/>
                <a:gd name="T49" fmla="*/ 142 h 794"/>
                <a:gd name="T50" fmla="*/ 113 w 567"/>
                <a:gd name="T51" fmla="*/ 284 h 794"/>
                <a:gd name="T52" fmla="*/ 56 w 567"/>
                <a:gd name="T53" fmla="*/ 284 h 794"/>
                <a:gd name="T54" fmla="*/ 28 w 567"/>
                <a:gd name="T55" fmla="*/ 255 h 794"/>
                <a:gd name="T56" fmla="*/ 0 w 567"/>
                <a:gd name="T57" fmla="*/ 284 h 794"/>
                <a:gd name="T58" fmla="*/ 56 w 567"/>
                <a:gd name="T59" fmla="*/ 340 h 794"/>
                <a:gd name="T60" fmla="*/ 28 w 567"/>
                <a:gd name="T61" fmla="*/ 369 h 794"/>
                <a:gd name="T62" fmla="*/ 28 w 567"/>
                <a:gd name="T63" fmla="*/ 454 h 794"/>
                <a:gd name="T64" fmla="*/ 85 w 567"/>
                <a:gd name="T65" fmla="*/ 397 h 794"/>
                <a:gd name="T66" fmla="*/ 113 w 567"/>
                <a:gd name="T67" fmla="*/ 397 h 794"/>
                <a:gd name="T68" fmla="*/ 85 w 567"/>
                <a:gd name="T69" fmla="*/ 454 h 794"/>
                <a:gd name="T70" fmla="*/ 170 w 567"/>
                <a:gd name="T71" fmla="*/ 482 h 794"/>
                <a:gd name="T72" fmla="*/ 170 w 567"/>
                <a:gd name="T73" fmla="*/ 511 h 794"/>
                <a:gd name="T74" fmla="*/ 198 w 567"/>
                <a:gd name="T75" fmla="*/ 482 h 794"/>
                <a:gd name="T76" fmla="*/ 226 w 567"/>
                <a:gd name="T77" fmla="*/ 539 h 794"/>
                <a:gd name="T78" fmla="*/ 255 w 567"/>
                <a:gd name="T79" fmla="*/ 539 h 794"/>
                <a:gd name="T80" fmla="*/ 283 w 567"/>
                <a:gd name="T81" fmla="*/ 596 h 794"/>
                <a:gd name="T82" fmla="*/ 283 w 567"/>
                <a:gd name="T83" fmla="*/ 652 h 794"/>
                <a:gd name="T84" fmla="*/ 311 w 567"/>
                <a:gd name="T85" fmla="*/ 652 h 794"/>
                <a:gd name="T86" fmla="*/ 311 w 567"/>
                <a:gd name="T87" fmla="*/ 709 h 794"/>
                <a:gd name="T88" fmla="*/ 340 w 567"/>
                <a:gd name="T89" fmla="*/ 737 h 794"/>
                <a:gd name="T90" fmla="*/ 368 w 567"/>
                <a:gd name="T91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67" h="794">
                  <a:moveTo>
                    <a:pt x="368" y="794"/>
                  </a:moveTo>
                  <a:lnTo>
                    <a:pt x="397" y="794"/>
                  </a:lnTo>
                  <a:lnTo>
                    <a:pt x="425" y="709"/>
                  </a:lnTo>
                  <a:lnTo>
                    <a:pt x="567" y="737"/>
                  </a:lnTo>
                  <a:lnTo>
                    <a:pt x="538" y="681"/>
                  </a:lnTo>
                  <a:lnTo>
                    <a:pt x="510" y="652"/>
                  </a:lnTo>
                  <a:lnTo>
                    <a:pt x="567" y="624"/>
                  </a:lnTo>
                  <a:lnTo>
                    <a:pt x="538" y="539"/>
                  </a:lnTo>
                  <a:lnTo>
                    <a:pt x="510" y="454"/>
                  </a:lnTo>
                  <a:lnTo>
                    <a:pt x="482" y="454"/>
                  </a:lnTo>
                  <a:lnTo>
                    <a:pt x="425" y="454"/>
                  </a:lnTo>
                  <a:lnTo>
                    <a:pt x="453" y="397"/>
                  </a:lnTo>
                  <a:lnTo>
                    <a:pt x="425" y="369"/>
                  </a:lnTo>
                  <a:lnTo>
                    <a:pt x="453" y="312"/>
                  </a:lnTo>
                  <a:lnTo>
                    <a:pt x="425" y="199"/>
                  </a:lnTo>
                  <a:lnTo>
                    <a:pt x="453" y="114"/>
                  </a:lnTo>
                  <a:lnTo>
                    <a:pt x="425" y="29"/>
                  </a:lnTo>
                  <a:lnTo>
                    <a:pt x="368" y="0"/>
                  </a:lnTo>
                  <a:lnTo>
                    <a:pt x="311" y="0"/>
                  </a:lnTo>
                  <a:lnTo>
                    <a:pt x="283" y="29"/>
                  </a:lnTo>
                  <a:lnTo>
                    <a:pt x="255" y="0"/>
                  </a:lnTo>
                  <a:lnTo>
                    <a:pt x="141" y="0"/>
                  </a:lnTo>
                  <a:lnTo>
                    <a:pt x="141" y="57"/>
                  </a:lnTo>
                  <a:lnTo>
                    <a:pt x="113" y="114"/>
                  </a:lnTo>
                  <a:lnTo>
                    <a:pt x="141" y="142"/>
                  </a:lnTo>
                  <a:lnTo>
                    <a:pt x="113" y="284"/>
                  </a:lnTo>
                  <a:lnTo>
                    <a:pt x="56" y="284"/>
                  </a:lnTo>
                  <a:lnTo>
                    <a:pt x="28" y="255"/>
                  </a:lnTo>
                  <a:lnTo>
                    <a:pt x="0" y="284"/>
                  </a:lnTo>
                  <a:lnTo>
                    <a:pt x="56" y="340"/>
                  </a:lnTo>
                  <a:lnTo>
                    <a:pt x="28" y="369"/>
                  </a:lnTo>
                  <a:lnTo>
                    <a:pt x="28" y="454"/>
                  </a:lnTo>
                  <a:lnTo>
                    <a:pt x="85" y="397"/>
                  </a:lnTo>
                  <a:lnTo>
                    <a:pt x="113" y="397"/>
                  </a:lnTo>
                  <a:lnTo>
                    <a:pt x="85" y="454"/>
                  </a:lnTo>
                  <a:lnTo>
                    <a:pt x="170" y="482"/>
                  </a:lnTo>
                  <a:lnTo>
                    <a:pt x="170" y="511"/>
                  </a:lnTo>
                  <a:lnTo>
                    <a:pt x="198" y="482"/>
                  </a:lnTo>
                  <a:lnTo>
                    <a:pt x="226" y="539"/>
                  </a:lnTo>
                  <a:lnTo>
                    <a:pt x="255" y="539"/>
                  </a:lnTo>
                  <a:lnTo>
                    <a:pt x="283" y="596"/>
                  </a:lnTo>
                  <a:lnTo>
                    <a:pt x="283" y="652"/>
                  </a:lnTo>
                  <a:lnTo>
                    <a:pt x="311" y="652"/>
                  </a:lnTo>
                  <a:lnTo>
                    <a:pt x="311" y="709"/>
                  </a:lnTo>
                  <a:lnTo>
                    <a:pt x="340" y="737"/>
                  </a:lnTo>
                  <a:lnTo>
                    <a:pt x="368" y="794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76" name="Freeform 736">
              <a:extLst>
                <a:ext uri="{FF2B5EF4-FFF2-40B4-BE49-F238E27FC236}">
                  <a16:creationId xmlns:a16="http://schemas.microsoft.com/office/drawing/2014/main" id="{D0C801EE-2F93-48CF-9AB8-C7131A8E67C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4" y="2911"/>
              <a:ext cx="992" cy="1559"/>
            </a:xfrm>
            <a:custGeom>
              <a:avLst/>
              <a:gdLst>
                <a:gd name="T0" fmla="*/ 765 w 992"/>
                <a:gd name="T1" fmla="*/ 1559 h 1559"/>
                <a:gd name="T2" fmla="*/ 794 w 992"/>
                <a:gd name="T3" fmla="*/ 1445 h 1559"/>
                <a:gd name="T4" fmla="*/ 765 w 992"/>
                <a:gd name="T5" fmla="*/ 1332 h 1559"/>
                <a:gd name="T6" fmla="*/ 708 w 992"/>
                <a:gd name="T7" fmla="*/ 1247 h 1559"/>
                <a:gd name="T8" fmla="*/ 680 w 992"/>
                <a:gd name="T9" fmla="*/ 1190 h 1559"/>
                <a:gd name="T10" fmla="*/ 652 w 992"/>
                <a:gd name="T11" fmla="*/ 1077 h 1559"/>
                <a:gd name="T12" fmla="*/ 595 w 992"/>
                <a:gd name="T13" fmla="*/ 1020 h 1559"/>
                <a:gd name="T14" fmla="*/ 567 w 992"/>
                <a:gd name="T15" fmla="*/ 1020 h 1559"/>
                <a:gd name="T16" fmla="*/ 510 w 992"/>
                <a:gd name="T17" fmla="*/ 935 h 1559"/>
                <a:gd name="T18" fmla="*/ 425 w 992"/>
                <a:gd name="T19" fmla="*/ 992 h 1559"/>
                <a:gd name="T20" fmla="*/ 453 w 992"/>
                <a:gd name="T21" fmla="*/ 878 h 1559"/>
                <a:gd name="T22" fmla="*/ 425 w 992"/>
                <a:gd name="T23" fmla="*/ 793 h 1559"/>
                <a:gd name="T24" fmla="*/ 510 w 992"/>
                <a:gd name="T25" fmla="*/ 822 h 1559"/>
                <a:gd name="T26" fmla="*/ 538 w 992"/>
                <a:gd name="T27" fmla="*/ 680 h 1559"/>
                <a:gd name="T28" fmla="*/ 538 w 992"/>
                <a:gd name="T29" fmla="*/ 595 h 1559"/>
                <a:gd name="T30" fmla="*/ 652 w 992"/>
                <a:gd name="T31" fmla="*/ 538 h 1559"/>
                <a:gd name="T32" fmla="*/ 708 w 992"/>
                <a:gd name="T33" fmla="*/ 538 h 1559"/>
                <a:gd name="T34" fmla="*/ 822 w 992"/>
                <a:gd name="T35" fmla="*/ 567 h 1559"/>
                <a:gd name="T36" fmla="*/ 879 w 992"/>
                <a:gd name="T37" fmla="*/ 652 h 1559"/>
                <a:gd name="T38" fmla="*/ 964 w 992"/>
                <a:gd name="T39" fmla="*/ 538 h 1559"/>
                <a:gd name="T40" fmla="*/ 964 w 992"/>
                <a:gd name="T41" fmla="*/ 425 h 1559"/>
                <a:gd name="T42" fmla="*/ 907 w 992"/>
                <a:gd name="T43" fmla="*/ 340 h 1559"/>
                <a:gd name="T44" fmla="*/ 935 w 992"/>
                <a:gd name="T45" fmla="*/ 141 h 1559"/>
                <a:gd name="T46" fmla="*/ 822 w 992"/>
                <a:gd name="T47" fmla="*/ 113 h 1559"/>
                <a:gd name="T48" fmla="*/ 822 w 992"/>
                <a:gd name="T49" fmla="*/ 28 h 1559"/>
                <a:gd name="T50" fmla="*/ 680 w 992"/>
                <a:gd name="T51" fmla="*/ 28 h 1559"/>
                <a:gd name="T52" fmla="*/ 453 w 992"/>
                <a:gd name="T53" fmla="*/ 28 h 1559"/>
                <a:gd name="T54" fmla="*/ 312 w 992"/>
                <a:gd name="T55" fmla="*/ 141 h 1559"/>
                <a:gd name="T56" fmla="*/ 312 w 992"/>
                <a:gd name="T57" fmla="*/ 170 h 1559"/>
                <a:gd name="T58" fmla="*/ 227 w 992"/>
                <a:gd name="T59" fmla="*/ 198 h 1559"/>
                <a:gd name="T60" fmla="*/ 198 w 992"/>
                <a:gd name="T61" fmla="*/ 311 h 1559"/>
                <a:gd name="T62" fmla="*/ 85 w 992"/>
                <a:gd name="T63" fmla="*/ 482 h 1559"/>
                <a:gd name="T64" fmla="*/ 28 w 992"/>
                <a:gd name="T65" fmla="*/ 595 h 1559"/>
                <a:gd name="T66" fmla="*/ 0 w 992"/>
                <a:gd name="T67" fmla="*/ 708 h 1559"/>
                <a:gd name="T68" fmla="*/ 85 w 992"/>
                <a:gd name="T69" fmla="*/ 708 h 1559"/>
                <a:gd name="T70" fmla="*/ 170 w 992"/>
                <a:gd name="T71" fmla="*/ 737 h 1559"/>
                <a:gd name="T72" fmla="*/ 170 w 992"/>
                <a:gd name="T73" fmla="*/ 793 h 1559"/>
                <a:gd name="T74" fmla="*/ 227 w 992"/>
                <a:gd name="T75" fmla="*/ 850 h 1559"/>
                <a:gd name="T76" fmla="*/ 198 w 992"/>
                <a:gd name="T77" fmla="*/ 935 h 1559"/>
                <a:gd name="T78" fmla="*/ 198 w 992"/>
                <a:gd name="T79" fmla="*/ 1105 h 1559"/>
                <a:gd name="T80" fmla="*/ 312 w 992"/>
                <a:gd name="T81" fmla="*/ 1105 h 1559"/>
                <a:gd name="T82" fmla="*/ 283 w 992"/>
                <a:gd name="T83" fmla="*/ 1219 h 1559"/>
                <a:gd name="T84" fmla="*/ 368 w 992"/>
                <a:gd name="T85" fmla="*/ 1332 h 1559"/>
                <a:gd name="T86" fmla="*/ 453 w 992"/>
                <a:gd name="T87" fmla="*/ 1360 h 1559"/>
                <a:gd name="T88" fmla="*/ 538 w 992"/>
                <a:gd name="T89" fmla="*/ 1389 h 1559"/>
                <a:gd name="T90" fmla="*/ 595 w 992"/>
                <a:gd name="T91" fmla="*/ 1445 h 1559"/>
                <a:gd name="T92" fmla="*/ 708 w 992"/>
                <a:gd name="T93" fmla="*/ 1559 h 1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92" h="1559">
                  <a:moveTo>
                    <a:pt x="708" y="1559"/>
                  </a:moveTo>
                  <a:lnTo>
                    <a:pt x="765" y="1559"/>
                  </a:lnTo>
                  <a:lnTo>
                    <a:pt x="794" y="1474"/>
                  </a:lnTo>
                  <a:lnTo>
                    <a:pt x="794" y="1445"/>
                  </a:lnTo>
                  <a:lnTo>
                    <a:pt x="737" y="1389"/>
                  </a:lnTo>
                  <a:lnTo>
                    <a:pt x="765" y="1332"/>
                  </a:lnTo>
                  <a:lnTo>
                    <a:pt x="737" y="1275"/>
                  </a:lnTo>
                  <a:lnTo>
                    <a:pt x="708" y="1247"/>
                  </a:lnTo>
                  <a:lnTo>
                    <a:pt x="708" y="1190"/>
                  </a:lnTo>
                  <a:lnTo>
                    <a:pt x="680" y="1190"/>
                  </a:lnTo>
                  <a:lnTo>
                    <a:pt x="680" y="1134"/>
                  </a:lnTo>
                  <a:lnTo>
                    <a:pt x="652" y="1077"/>
                  </a:lnTo>
                  <a:lnTo>
                    <a:pt x="623" y="1077"/>
                  </a:lnTo>
                  <a:lnTo>
                    <a:pt x="595" y="1020"/>
                  </a:lnTo>
                  <a:lnTo>
                    <a:pt x="567" y="1049"/>
                  </a:lnTo>
                  <a:lnTo>
                    <a:pt x="567" y="1020"/>
                  </a:lnTo>
                  <a:lnTo>
                    <a:pt x="482" y="992"/>
                  </a:lnTo>
                  <a:lnTo>
                    <a:pt x="510" y="935"/>
                  </a:lnTo>
                  <a:lnTo>
                    <a:pt x="482" y="935"/>
                  </a:lnTo>
                  <a:lnTo>
                    <a:pt x="425" y="992"/>
                  </a:lnTo>
                  <a:lnTo>
                    <a:pt x="425" y="907"/>
                  </a:lnTo>
                  <a:lnTo>
                    <a:pt x="453" y="878"/>
                  </a:lnTo>
                  <a:lnTo>
                    <a:pt x="397" y="822"/>
                  </a:lnTo>
                  <a:lnTo>
                    <a:pt x="425" y="793"/>
                  </a:lnTo>
                  <a:lnTo>
                    <a:pt x="453" y="822"/>
                  </a:lnTo>
                  <a:lnTo>
                    <a:pt x="510" y="822"/>
                  </a:lnTo>
                  <a:lnTo>
                    <a:pt x="567" y="680"/>
                  </a:lnTo>
                  <a:lnTo>
                    <a:pt x="538" y="680"/>
                  </a:lnTo>
                  <a:lnTo>
                    <a:pt x="510" y="652"/>
                  </a:lnTo>
                  <a:lnTo>
                    <a:pt x="538" y="595"/>
                  </a:lnTo>
                  <a:lnTo>
                    <a:pt x="538" y="538"/>
                  </a:lnTo>
                  <a:lnTo>
                    <a:pt x="652" y="538"/>
                  </a:lnTo>
                  <a:lnTo>
                    <a:pt x="680" y="567"/>
                  </a:lnTo>
                  <a:lnTo>
                    <a:pt x="708" y="538"/>
                  </a:lnTo>
                  <a:lnTo>
                    <a:pt x="765" y="538"/>
                  </a:lnTo>
                  <a:lnTo>
                    <a:pt x="822" y="567"/>
                  </a:lnTo>
                  <a:lnTo>
                    <a:pt x="850" y="652"/>
                  </a:lnTo>
                  <a:lnTo>
                    <a:pt x="879" y="652"/>
                  </a:lnTo>
                  <a:lnTo>
                    <a:pt x="964" y="623"/>
                  </a:lnTo>
                  <a:lnTo>
                    <a:pt x="964" y="538"/>
                  </a:lnTo>
                  <a:lnTo>
                    <a:pt x="992" y="482"/>
                  </a:lnTo>
                  <a:lnTo>
                    <a:pt x="964" y="425"/>
                  </a:lnTo>
                  <a:lnTo>
                    <a:pt x="907" y="396"/>
                  </a:lnTo>
                  <a:lnTo>
                    <a:pt x="907" y="340"/>
                  </a:lnTo>
                  <a:lnTo>
                    <a:pt x="935" y="283"/>
                  </a:lnTo>
                  <a:lnTo>
                    <a:pt x="935" y="141"/>
                  </a:lnTo>
                  <a:lnTo>
                    <a:pt x="879" y="113"/>
                  </a:lnTo>
                  <a:lnTo>
                    <a:pt x="822" y="113"/>
                  </a:lnTo>
                  <a:lnTo>
                    <a:pt x="794" y="85"/>
                  </a:lnTo>
                  <a:lnTo>
                    <a:pt x="822" y="28"/>
                  </a:lnTo>
                  <a:lnTo>
                    <a:pt x="765" y="0"/>
                  </a:lnTo>
                  <a:lnTo>
                    <a:pt x="680" y="28"/>
                  </a:lnTo>
                  <a:lnTo>
                    <a:pt x="595" y="56"/>
                  </a:lnTo>
                  <a:lnTo>
                    <a:pt x="453" y="28"/>
                  </a:lnTo>
                  <a:lnTo>
                    <a:pt x="368" y="56"/>
                  </a:lnTo>
                  <a:lnTo>
                    <a:pt x="312" y="141"/>
                  </a:lnTo>
                  <a:lnTo>
                    <a:pt x="340" y="170"/>
                  </a:lnTo>
                  <a:lnTo>
                    <a:pt x="312" y="170"/>
                  </a:lnTo>
                  <a:lnTo>
                    <a:pt x="283" y="226"/>
                  </a:lnTo>
                  <a:lnTo>
                    <a:pt x="227" y="198"/>
                  </a:lnTo>
                  <a:lnTo>
                    <a:pt x="141" y="255"/>
                  </a:lnTo>
                  <a:lnTo>
                    <a:pt x="198" y="311"/>
                  </a:lnTo>
                  <a:lnTo>
                    <a:pt x="198" y="340"/>
                  </a:lnTo>
                  <a:lnTo>
                    <a:pt x="85" y="482"/>
                  </a:lnTo>
                  <a:lnTo>
                    <a:pt x="85" y="538"/>
                  </a:lnTo>
                  <a:lnTo>
                    <a:pt x="28" y="595"/>
                  </a:lnTo>
                  <a:lnTo>
                    <a:pt x="28" y="652"/>
                  </a:lnTo>
                  <a:lnTo>
                    <a:pt x="0" y="708"/>
                  </a:lnTo>
                  <a:lnTo>
                    <a:pt x="56" y="765"/>
                  </a:lnTo>
                  <a:lnTo>
                    <a:pt x="85" y="708"/>
                  </a:lnTo>
                  <a:lnTo>
                    <a:pt x="113" y="737"/>
                  </a:lnTo>
                  <a:lnTo>
                    <a:pt x="170" y="737"/>
                  </a:lnTo>
                  <a:lnTo>
                    <a:pt x="198" y="765"/>
                  </a:lnTo>
                  <a:lnTo>
                    <a:pt x="170" y="793"/>
                  </a:lnTo>
                  <a:lnTo>
                    <a:pt x="170" y="850"/>
                  </a:lnTo>
                  <a:lnTo>
                    <a:pt x="227" y="850"/>
                  </a:lnTo>
                  <a:lnTo>
                    <a:pt x="283" y="935"/>
                  </a:lnTo>
                  <a:lnTo>
                    <a:pt x="198" y="935"/>
                  </a:lnTo>
                  <a:lnTo>
                    <a:pt x="141" y="1020"/>
                  </a:lnTo>
                  <a:lnTo>
                    <a:pt x="198" y="1105"/>
                  </a:lnTo>
                  <a:lnTo>
                    <a:pt x="283" y="1077"/>
                  </a:lnTo>
                  <a:lnTo>
                    <a:pt x="312" y="1105"/>
                  </a:lnTo>
                  <a:lnTo>
                    <a:pt x="283" y="1134"/>
                  </a:lnTo>
                  <a:lnTo>
                    <a:pt x="283" y="1219"/>
                  </a:lnTo>
                  <a:lnTo>
                    <a:pt x="368" y="1304"/>
                  </a:lnTo>
                  <a:lnTo>
                    <a:pt x="368" y="1332"/>
                  </a:lnTo>
                  <a:lnTo>
                    <a:pt x="425" y="1275"/>
                  </a:lnTo>
                  <a:lnTo>
                    <a:pt x="453" y="1360"/>
                  </a:lnTo>
                  <a:lnTo>
                    <a:pt x="510" y="1360"/>
                  </a:lnTo>
                  <a:lnTo>
                    <a:pt x="538" y="1389"/>
                  </a:lnTo>
                  <a:lnTo>
                    <a:pt x="595" y="1389"/>
                  </a:lnTo>
                  <a:lnTo>
                    <a:pt x="595" y="1445"/>
                  </a:lnTo>
                  <a:lnTo>
                    <a:pt x="680" y="1474"/>
                  </a:lnTo>
                  <a:lnTo>
                    <a:pt x="708" y="1559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77" name="Freeform 737">
              <a:extLst>
                <a:ext uri="{FF2B5EF4-FFF2-40B4-BE49-F238E27FC236}">
                  <a16:creationId xmlns:a16="http://schemas.microsoft.com/office/drawing/2014/main" id="{1C91DFC6-F953-4336-95EF-1A17E495FC2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9" y="2599"/>
              <a:ext cx="624" cy="1729"/>
            </a:xfrm>
            <a:custGeom>
              <a:avLst/>
              <a:gdLst>
                <a:gd name="T0" fmla="*/ 482 w 624"/>
                <a:gd name="T1" fmla="*/ 1672 h 1729"/>
                <a:gd name="T2" fmla="*/ 454 w 624"/>
                <a:gd name="T3" fmla="*/ 1644 h 1729"/>
                <a:gd name="T4" fmla="*/ 397 w 624"/>
                <a:gd name="T5" fmla="*/ 1531 h 1729"/>
                <a:gd name="T6" fmla="*/ 425 w 624"/>
                <a:gd name="T7" fmla="*/ 1474 h 1729"/>
                <a:gd name="T8" fmla="*/ 510 w 624"/>
                <a:gd name="T9" fmla="*/ 1417 h 1729"/>
                <a:gd name="T10" fmla="*/ 510 w 624"/>
                <a:gd name="T11" fmla="*/ 1332 h 1729"/>
                <a:gd name="T12" fmla="*/ 482 w 624"/>
                <a:gd name="T13" fmla="*/ 1247 h 1729"/>
                <a:gd name="T14" fmla="*/ 567 w 624"/>
                <a:gd name="T15" fmla="*/ 1020 h 1729"/>
                <a:gd name="T16" fmla="*/ 596 w 624"/>
                <a:gd name="T17" fmla="*/ 879 h 1729"/>
                <a:gd name="T18" fmla="*/ 510 w 624"/>
                <a:gd name="T19" fmla="*/ 765 h 1729"/>
                <a:gd name="T20" fmla="*/ 510 w 624"/>
                <a:gd name="T21" fmla="*/ 708 h 1729"/>
                <a:gd name="T22" fmla="*/ 510 w 624"/>
                <a:gd name="T23" fmla="*/ 538 h 1729"/>
                <a:gd name="T24" fmla="*/ 482 w 624"/>
                <a:gd name="T25" fmla="*/ 425 h 1729"/>
                <a:gd name="T26" fmla="*/ 539 w 624"/>
                <a:gd name="T27" fmla="*/ 312 h 1729"/>
                <a:gd name="T28" fmla="*/ 624 w 624"/>
                <a:gd name="T29" fmla="*/ 227 h 1729"/>
                <a:gd name="T30" fmla="*/ 539 w 624"/>
                <a:gd name="T31" fmla="*/ 227 h 1729"/>
                <a:gd name="T32" fmla="*/ 425 w 624"/>
                <a:gd name="T33" fmla="*/ 198 h 1729"/>
                <a:gd name="T34" fmla="*/ 397 w 624"/>
                <a:gd name="T35" fmla="*/ 113 h 1729"/>
                <a:gd name="T36" fmla="*/ 312 w 624"/>
                <a:gd name="T37" fmla="*/ 0 h 1729"/>
                <a:gd name="T38" fmla="*/ 227 w 624"/>
                <a:gd name="T39" fmla="*/ 142 h 1729"/>
                <a:gd name="T40" fmla="*/ 227 w 624"/>
                <a:gd name="T41" fmla="*/ 227 h 1729"/>
                <a:gd name="T42" fmla="*/ 29 w 624"/>
                <a:gd name="T43" fmla="*/ 170 h 1729"/>
                <a:gd name="T44" fmla="*/ 0 w 624"/>
                <a:gd name="T45" fmla="*/ 312 h 1729"/>
                <a:gd name="T46" fmla="*/ 29 w 624"/>
                <a:gd name="T47" fmla="*/ 397 h 1729"/>
                <a:gd name="T48" fmla="*/ 114 w 624"/>
                <a:gd name="T49" fmla="*/ 425 h 1729"/>
                <a:gd name="T50" fmla="*/ 170 w 624"/>
                <a:gd name="T51" fmla="*/ 595 h 1729"/>
                <a:gd name="T52" fmla="*/ 142 w 624"/>
                <a:gd name="T53" fmla="*/ 708 h 1729"/>
                <a:gd name="T54" fmla="*/ 227 w 624"/>
                <a:gd name="T55" fmla="*/ 794 h 1729"/>
                <a:gd name="T56" fmla="*/ 199 w 624"/>
                <a:gd name="T57" fmla="*/ 935 h 1729"/>
                <a:gd name="T58" fmla="*/ 85 w 624"/>
                <a:gd name="T59" fmla="*/ 964 h 1729"/>
                <a:gd name="T60" fmla="*/ 85 w 624"/>
                <a:gd name="T61" fmla="*/ 1162 h 1729"/>
                <a:gd name="T62" fmla="*/ 85 w 624"/>
                <a:gd name="T63" fmla="*/ 1247 h 1729"/>
                <a:gd name="T64" fmla="*/ 142 w 624"/>
                <a:gd name="T65" fmla="*/ 1304 h 1729"/>
                <a:gd name="T66" fmla="*/ 142 w 624"/>
                <a:gd name="T67" fmla="*/ 1502 h 1729"/>
                <a:gd name="T68" fmla="*/ 199 w 624"/>
                <a:gd name="T69" fmla="*/ 1587 h 1729"/>
                <a:gd name="T70" fmla="*/ 199 w 624"/>
                <a:gd name="T71" fmla="*/ 1729 h 1729"/>
                <a:gd name="T72" fmla="*/ 340 w 624"/>
                <a:gd name="T73" fmla="*/ 1729 h 1729"/>
                <a:gd name="T74" fmla="*/ 425 w 624"/>
                <a:gd name="T75" fmla="*/ 1701 h 1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24" h="1729">
                  <a:moveTo>
                    <a:pt x="425" y="1701"/>
                  </a:moveTo>
                  <a:lnTo>
                    <a:pt x="482" y="1672"/>
                  </a:lnTo>
                  <a:lnTo>
                    <a:pt x="482" y="1644"/>
                  </a:lnTo>
                  <a:lnTo>
                    <a:pt x="454" y="1644"/>
                  </a:lnTo>
                  <a:lnTo>
                    <a:pt x="454" y="1559"/>
                  </a:lnTo>
                  <a:lnTo>
                    <a:pt x="397" y="1531"/>
                  </a:lnTo>
                  <a:lnTo>
                    <a:pt x="397" y="1502"/>
                  </a:lnTo>
                  <a:lnTo>
                    <a:pt x="425" y="1474"/>
                  </a:lnTo>
                  <a:lnTo>
                    <a:pt x="482" y="1474"/>
                  </a:lnTo>
                  <a:lnTo>
                    <a:pt x="510" y="1417"/>
                  </a:lnTo>
                  <a:lnTo>
                    <a:pt x="482" y="1361"/>
                  </a:lnTo>
                  <a:lnTo>
                    <a:pt x="510" y="1332"/>
                  </a:lnTo>
                  <a:lnTo>
                    <a:pt x="510" y="1275"/>
                  </a:lnTo>
                  <a:lnTo>
                    <a:pt x="482" y="1247"/>
                  </a:lnTo>
                  <a:lnTo>
                    <a:pt x="539" y="1162"/>
                  </a:lnTo>
                  <a:lnTo>
                    <a:pt x="567" y="1020"/>
                  </a:lnTo>
                  <a:lnTo>
                    <a:pt x="539" y="992"/>
                  </a:lnTo>
                  <a:lnTo>
                    <a:pt x="596" y="879"/>
                  </a:lnTo>
                  <a:lnTo>
                    <a:pt x="539" y="879"/>
                  </a:lnTo>
                  <a:lnTo>
                    <a:pt x="510" y="765"/>
                  </a:lnTo>
                  <a:lnTo>
                    <a:pt x="539" y="708"/>
                  </a:lnTo>
                  <a:lnTo>
                    <a:pt x="510" y="708"/>
                  </a:lnTo>
                  <a:lnTo>
                    <a:pt x="454" y="538"/>
                  </a:lnTo>
                  <a:lnTo>
                    <a:pt x="510" y="538"/>
                  </a:lnTo>
                  <a:lnTo>
                    <a:pt x="510" y="453"/>
                  </a:lnTo>
                  <a:lnTo>
                    <a:pt x="482" y="425"/>
                  </a:lnTo>
                  <a:lnTo>
                    <a:pt x="539" y="368"/>
                  </a:lnTo>
                  <a:lnTo>
                    <a:pt x="539" y="312"/>
                  </a:lnTo>
                  <a:lnTo>
                    <a:pt x="567" y="283"/>
                  </a:lnTo>
                  <a:lnTo>
                    <a:pt x="624" y="227"/>
                  </a:lnTo>
                  <a:lnTo>
                    <a:pt x="596" y="198"/>
                  </a:lnTo>
                  <a:lnTo>
                    <a:pt x="539" y="227"/>
                  </a:lnTo>
                  <a:lnTo>
                    <a:pt x="482" y="255"/>
                  </a:lnTo>
                  <a:lnTo>
                    <a:pt x="425" y="198"/>
                  </a:lnTo>
                  <a:lnTo>
                    <a:pt x="425" y="113"/>
                  </a:lnTo>
                  <a:lnTo>
                    <a:pt x="397" y="113"/>
                  </a:lnTo>
                  <a:lnTo>
                    <a:pt x="369" y="28"/>
                  </a:lnTo>
                  <a:lnTo>
                    <a:pt x="312" y="0"/>
                  </a:lnTo>
                  <a:lnTo>
                    <a:pt x="227" y="85"/>
                  </a:lnTo>
                  <a:lnTo>
                    <a:pt x="227" y="142"/>
                  </a:lnTo>
                  <a:lnTo>
                    <a:pt x="255" y="142"/>
                  </a:lnTo>
                  <a:lnTo>
                    <a:pt x="227" y="227"/>
                  </a:lnTo>
                  <a:lnTo>
                    <a:pt x="199" y="198"/>
                  </a:lnTo>
                  <a:lnTo>
                    <a:pt x="29" y="170"/>
                  </a:lnTo>
                  <a:lnTo>
                    <a:pt x="0" y="255"/>
                  </a:lnTo>
                  <a:lnTo>
                    <a:pt x="0" y="312"/>
                  </a:lnTo>
                  <a:lnTo>
                    <a:pt x="57" y="340"/>
                  </a:lnTo>
                  <a:lnTo>
                    <a:pt x="29" y="397"/>
                  </a:lnTo>
                  <a:lnTo>
                    <a:pt x="57" y="425"/>
                  </a:lnTo>
                  <a:lnTo>
                    <a:pt x="114" y="425"/>
                  </a:lnTo>
                  <a:lnTo>
                    <a:pt x="170" y="453"/>
                  </a:lnTo>
                  <a:lnTo>
                    <a:pt x="170" y="595"/>
                  </a:lnTo>
                  <a:lnTo>
                    <a:pt x="142" y="652"/>
                  </a:lnTo>
                  <a:lnTo>
                    <a:pt x="142" y="708"/>
                  </a:lnTo>
                  <a:lnTo>
                    <a:pt x="199" y="737"/>
                  </a:lnTo>
                  <a:lnTo>
                    <a:pt x="227" y="794"/>
                  </a:lnTo>
                  <a:lnTo>
                    <a:pt x="199" y="850"/>
                  </a:lnTo>
                  <a:lnTo>
                    <a:pt x="199" y="935"/>
                  </a:lnTo>
                  <a:lnTo>
                    <a:pt x="119" y="959"/>
                  </a:lnTo>
                  <a:lnTo>
                    <a:pt x="85" y="964"/>
                  </a:lnTo>
                  <a:lnTo>
                    <a:pt x="57" y="1049"/>
                  </a:lnTo>
                  <a:lnTo>
                    <a:pt x="85" y="1162"/>
                  </a:lnTo>
                  <a:lnTo>
                    <a:pt x="57" y="1219"/>
                  </a:lnTo>
                  <a:lnTo>
                    <a:pt x="85" y="1247"/>
                  </a:lnTo>
                  <a:lnTo>
                    <a:pt x="57" y="1304"/>
                  </a:lnTo>
                  <a:lnTo>
                    <a:pt x="142" y="1304"/>
                  </a:lnTo>
                  <a:lnTo>
                    <a:pt x="199" y="1474"/>
                  </a:lnTo>
                  <a:lnTo>
                    <a:pt x="142" y="1502"/>
                  </a:lnTo>
                  <a:lnTo>
                    <a:pt x="170" y="1531"/>
                  </a:lnTo>
                  <a:lnTo>
                    <a:pt x="199" y="1587"/>
                  </a:lnTo>
                  <a:lnTo>
                    <a:pt x="227" y="1672"/>
                  </a:lnTo>
                  <a:lnTo>
                    <a:pt x="199" y="1729"/>
                  </a:lnTo>
                  <a:lnTo>
                    <a:pt x="284" y="1729"/>
                  </a:lnTo>
                  <a:lnTo>
                    <a:pt x="340" y="1729"/>
                  </a:lnTo>
                  <a:lnTo>
                    <a:pt x="369" y="1672"/>
                  </a:lnTo>
                  <a:lnTo>
                    <a:pt x="425" y="1701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0988" name="Group 748">
            <a:extLst>
              <a:ext uri="{FF2B5EF4-FFF2-40B4-BE49-F238E27FC236}">
                <a16:creationId xmlns:a16="http://schemas.microsoft.com/office/drawing/2014/main" id="{711DFB68-547D-4F1B-A895-91131BBB5989}"/>
              </a:ext>
            </a:extLst>
          </p:cNvPr>
          <p:cNvGrpSpPr>
            <a:grpSpLocks/>
          </p:cNvGrpSpPr>
          <p:nvPr/>
        </p:nvGrpSpPr>
        <p:grpSpPr bwMode="auto">
          <a:xfrm>
            <a:off x="1674813" y="120650"/>
            <a:ext cx="8461375" cy="9359900"/>
            <a:chOff x="1055" y="76"/>
            <a:chExt cx="5330" cy="5896"/>
          </a:xfrm>
        </p:grpSpPr>
        <p:sp>
          <p:nvSpPr>
            <p:cNvPr id="10939" name="Freeform 699">
              <a:extLst>
                <a:ext uri="{FF2B5EF4-FFF2-40B4-BE49-F238E27FC236}">
                  <a16:creationId xmlns:a16="http://schemas.microsoft.com/office/drawing/2014/main" id="{7A6B282F-F8D5-46C6-89F4-8F7E745F313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" y="76"/>
              <a:ext cx="1673" cy="1474"/>
            </a:xfrm>
            <a:custGeom>
              <a:avLst/>
              <a:gdLst>
                <a:gd name="T0" fmla="*/ 539 w 1673"/>
                <a:gd name="T1" fmla="*/ 482 h 1474"/>
                <a:gd name="T2" fmla="*/ 454 w 1673"/>
                <a:gd name="T3" fmla="*/ 595 h 1474"/>
                <a:gd name="T4" fmla="*/ 454 w 1673"/>
                <a:gd name="T5" fmla="*/ 652 h 1474"/>
                <a:gd name="T6" fmla="*/ 284 w 1673"/>
                <a:gd name="T7" fmla="*/ 737 h 1474"/>
                <a:gd name="T8" fmla="*/ 114 w 1673"/>
                <a:gd name="T9" fmla="*/ 737 h 1474"/>
                <a:gd name="T10" fmla="*/ 142 w 1673"/>
                <a:gd name="T11" fmla="*/ 680 h 1474"/>
                <a:gd name="T12" fmla="*/ 57 w 1673"/>
                <a:gd name="T13" fmla="*/ 680 h 1474"/>
                <a:gd name="T14" fmla="*/ 29 w 1673"/>
                <a:gd name="T15" fmla="*/ 765 h 1474"/>
                <a:gd name="T16" fmla="*/ 57 w 1673"/>
                <a:gd name="T17" fmla="*/ 935 h 1474"/>
                <a:gd name="T18" fmla="*/ 0 w 1673"/>
                <a:gd name="T19" fmla="*/ 1049 h 1474"/>
                <a:gd name="T20" fmla="*/ 114 w 1673"/>
                <a:gd name="T21" fmla="*/ 1219 h 1474"/>
                <a:gd name="T22" fmla="*/ 255 w 1673"/>
                <a:gd name="T23" fmla="*/ 1332 h 1474"/>
                <a:gd name="T24" fmla="*/ 255 w 1673"/>
                <a:gd name="T25" fmla="*/ 1417 h 1474"/>
                <a:gd name="T26" fmla="*/ 312 w 1673"/>
                <a:gd name="T27" fmla="*/ 1474 h 1474"/>
                <a:gd name="T28" fmla="*/ 454 w 1673"/>
                <a:gd name="T29" fmla="*/ 1445 h 1474"/>
                <a:gd name="T30" fmla="*/ 624 w 1673"/>
                <a:gd name="T31" fmla="*/ 1360 h 1474"/>
                <a:gd name="T32" fmla="*/ 766 w 1673"/>
                <a:gd name="T33" fmla="*/ 1332 h 1474"/>
                <a:gd name="T34" fmla="*/ 879 w 1673"/>
                <a:gd name="T35" fmla="*/ 1389 h 1474"/>
                <a:gd name="T36" fmla="*/ 1049 w 1673"/>
                <a:gd name="T37" fmla="*/ 1275 h 1474"/>
                <a:gd name="T38" fmla="*/ 1163 w 1673"/>
                <a:gd name="T39" fmla="*/ 1275 h 1474"/>
                <a:gd name="T40" fmla="*/ 1276 w 1673"/>
                <a:gd name="T41" fmla="*/ 1077 h 1474"/>
                <a:gd name="T42" fmla="*/ 1389 w 1673"/>
                <a:gd name="T43" fmla="*/ 964 h 1474"/>
                <a:gd name="T44" fmla="*/ 1446 w 1673"/>
                <a:gd name="T45" fmla="*/ 964 h 1474"/>
                <a:gd name="T46" fmla="*/ 1446 w 1673"/>
                <a:gd name="T47" fmla="*/ 907 h 1474"/>
                <a:gd name="T48" fmla="*/ 1361 w 1673"/>
                <a:gd name="T49" fmla="*/ 822 h 1474"/>
                <a:gd name="T50" fmla="*/ 1361 w 1673"/>
                <a:gd name="T51" fmla="*/ 708 h 1474"/>
                <a:gd name="T52" fmla="*/ 1418 w 1673"/>
                <a:gd name="T53" fmla="*/ 680 h 1474"/>
                <a:gd name="T54" fmla="*/ 1418 w 1673"/>
                <a:gd name="T55" fmla="*/ 623 h 1474"/>
                <a:gd name="T56" fmla="*/ 1474 w 1673"/>
                <a:gd name="T57" fmla="*/ 623 h 1474"/>
                <a:gd name="T58" fmla="*/ 1560 w 1673"/>
                <a:gd name="T59" fmla="*/ 680 h 1474"/>
                <a:gd name="T60" fmla="*/ 1531 w 1673"/>
                <a:gd name="T61" fmla="*/ 567 h 1474"/>
                <a:gd name="T62" fmla="*/ 1588 w 1673"/>
                <a:gd name="T63" fmla="*/ 482 h 1474"/>
                <a:gd name="T64" fmla="*/ 1503 w 1673"/>
                <a:gd name="T65" fmla="*/ 425 h 1474"/>
                <a:gd name="T66" fmla="*/ 1503 w 1673"/>
                <a:gd name="T67" fmla="*/ 283 h 1474"/>
                <a:gd name="T68" fmla="*/ 1588 w 1673"/>
                <a:gd name="T69" fmla="*/ 226 h 1474"/>
                <a:gd name="T70" fmla="*/ 1673 w 1673"/>
                <a:gd name="T71" fmla="*/ 56 h 1474"/>
                <a:gd name="T72" fmla="*/ 1616 w 1673"/>
                <a:gd name="T73" fmla="*/ 0 h 1474"/>
                <a:gd name="T74" fmla="*/ 1588 w 1673"/>
                <a:gd name="T75" fmla="*/ 56 h 1474"/>
                <a:gd name="T76" fmla="*/ 1474 w 1673"/>
                <a:gd name="T77" fmla="*/ 85 h 1474"/>
                <a:gd name="T78" fmla="*/ 1276 w 1673"/>
                <a:gd name="T79" fmla="*/ 170 h 1474"/>
                <a:gd name="T80" fmla="*/ 1248 w 1673"/>
                <a:gd name="T81" fmla="*/ 113 h 1474"/>
                <a:gd name="T82" fmla="*/ 1163 w 1673"/>
                <a:gd name="T83" fmla="*/ 198 h 1474"/>
                <a:gd name="T84" fmla="*/ 993 w 1673"/>
                <a:gd name="T85" fmla="*/ 226 h 1474"/>
                <a:gd name="T86" fmla="*/ 1049 w 1673"/>
                <a:gd name="T87" fmla="*/ 255 h 1474"/>
                <a:gd name="T88" fmla="*/ 879 w 1673"/>
                <a:gd name="T89" fmla="*/ 425 h 1474"/>
                <a:gd name="T90" fmla="*/ 794 w 1673"/>
                <a:gd name="T91" fmla="*/ 425 h 1474"/>
                <a:gd name="T92" fmla="*/ 737 w 1673"/>
                <a:gd name="T93" fmla="*/ 510 h 1474"/>
                <a:gd name="T94" fmla="*/ 681 w 1673"/>
                <a:gd name="T95" fmla="*/ 482 h 1474"/>
                <a:gd name="T96" fmla="*/ 539 w 1673"/>
                <a:gd name="T97" fmla="*/ 482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73" h="1474">
                  <a:moveTo>
                    <a:pt x="539" y="482"/>
                  </a:moveTo>
                  <a:lnTo>
                    <a:pt x="454" y="595"/>
                  </a:lnTo>
                  <a:lnTo>
                    <a:pt x="454" y="652"/>
                  </a:lnTo>
                  <a:lnTo>
                    <a:pt x="284" y="737"/>
                  </a:lnTo>
                  <a:lnTo>
                    <a:pt x="114" y="737"/>
                  </a:lnTo>
                  <a:lnTo>
                    <a:pt x="142" y="680"/>
                  </a:lnTo>
                  <a:lnTo>
                    <a:pt x="57" y="680"/>
                  </a:lnTo>
                  <a:lnTo>
                    <a:pt x="29" y="765"/>
                  </a:lnTo>
                  <a:lnTo>
                    <a:pt x="57" y="935"/>
                  </a:lnTo>
                  <a:lnTo>
                    <a:pt x="0" y="1049"/>
                  </a:lnTo>
                  <a:lnTo>
                    <a:pt x="114" y="1219"/>
                  </a:lnTo>
                  <a:lnTo>
                    <a:pt x="255" y="1332"/>
                  </a:lnTo>
                  <a:lnTo>
                    <a:pt x="255" y="1417"/>
                  </a:lnTo>
                  <a:lnTo>
                    <a:pt x="312" y="1474"/>
                  </a:lnTo>
                  <a:lnTo>
                    <a:pt x="454" y="1445"/>
                  </a:lnTo>
                  <a:lnTo>
                    <a:pt x="624" y="1360"/>
                  </a:lnTo>
                  <a:lnTo>
                    <a:pt x="766" y="1332"/>
                  </a:lnTo>
                  <a:lnTo>
                    <a:pt x="879" y="1389"/>
                  </a:lnTo>
                  <a:lnTo>
                    <a:pt x="1049" y="1275"/>
                  </a:lnTo>
                  <a:lnTo>
                    <a:pt x="1163" y="1275"/>
                  </a:lnTo>
                  <a:lnTo>
                    <a:pt x="1276" y="1077"/>
                  </a:lnTo>
                  <a:lnTo>
                    <a:pt x="1389" y="964"/>
                  </a:lnTo>
                  <a:lnTo>
                    <a:pt x="1446" y="964"/>
                  </a:lnTo>
                  <a:lnTo>
                    <a:pt x="1446" y="907"/>
                  </a:lnTo>
                  <a:lnTo>
                    <a:pt x="1361" y="822"/>
                  </a:lnTo>
                  <a:lnTo>
                    <a:pt x="1361" y="708"/>
                  </a:lnTo>
                  <a:lnTo>
                    <a:pt x="1418" y="680"/>
                  </a:lnTo>
                  <a:lnTo>
                    <a:pt x="1418" y="623"/>
                  </a:lnTo>
                  <a:lnTo>
                    <a:pt x="1474" y="623"/>
                  </a:lnTo>
                  <a:lnTo>
                    <a:pt x="1560" y="680"/>
                  </a:lnTo>
                  <a:lnTo>
                    <a:pt x="1531" y="567"/>
                  </a:lnTo>
                  <a:lnTo>
                    <a:pt x="1588" y="482"/>
                  </a:lnTo>
                  <a:lnTo>
                    <a:pt x="1503" y="425"/>
                  </a:lnTo>
                  <a:lnTo>
                    <a:pt x="1503" y="283"/>
                  </a:lnTo>
                  <a:lnTo>
                    <a:pt x="1588" y="226"/>
                  </a:lnTo>
                  <a:lnTo>
                    <a:pt x="1673" y="56"/>
                  </a:lnTo>
                  <a:lnTo>
                    <a:pt x="1616" y="0"/>
                  </a:lnTo>
                  <a:lnTo>
                    <a:pt x="1588" y="56"/>
                  </a:lnTo>
                  <a:lnTo>
                    <a:pt x="1474" y="85"/>
                  </a:lnTo>
                  <a:lnTo>
                    <a:pt x="1276" y="170"/>
                  </a:lnTo>
                  <a:lnTo>
                    <a:pt x="1248" y="113"/>
                  </a:lnTo>
                  <a:lnTo>
                    <a:pt x="1163" y="198"/>
                  </a:lnTo>
                  <a:lnTo>
                    <a:pt x="993" y="226"/>
                  </a:lnTo>
                  <a:lnTo>
                    <a:pt x="1049" y="255"/>
                  </a:lnTo>
                  <a:lnTo>
                    <a:pt x="879" y="425"/>
                  </a:lnTo>
                  <a:lnTo>
                    <a:pt x="794" y="425"/>
                  </a:lnTo>
                  <a:lnTo>
                    <a:pt x="737" y="510"/>
                  </a:lnTo>
                  <a:lnTo>
                    <a:pt x="681" y="482"/>
                  </a:lnTo>
                  <a:lnTo>
                    <a:pt x="539" y="48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40" name="Freeform 700">
              <a:extLst>
                <a:ext uri="{FF2B5EF4-FFF2-40B4-BE49-F238E27FC236}">
                  <a16:creationId xmlns:a16="http://schemas.microsoft.com/office/drawing/2014/main" id="{853C7E57-1772-478A-8B44-8830FEAF3F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8" y="132"/>
              <a:ext cx="538" cy="624"/>
            </a:xfrm>
            <a:custGeom>
              <a:avLst/>
              <a:gdLst>
                <a:gd name="T0" fmla="*/ 85 w 538"/>
                <a:gd name="T1" fmla="*/ 426 h 624"/>
                <a:gd name="T2" fmla="*/ 170 w 538"/>
                <a:gd name="T3" fmla="*/ 482 h 624"/>
                <a:gd name="T4" fmla="*/ 255 w 538"/>
                <a:gd name="T5" fmla="*/ 482 h 624"/>
                <a:gd name="T6" fmla="*/ 340 w 538"/>
                <a:gd name="T7" fmla="*/ 397 h 624"/>
                <a:gd name="T8" fmla="*/ 368 w 538"/>
                <a:gd name="T9" fmla="*/ 426 h 624"/>
                <a:gd name="T10" fmla="*/ 340 w 538"/>
                <a:gd name="T11" fmla="*/ 511 h 624"/>
                <a:gd name="T12" fmla="*/ 368 w 538"/>
                <a:gd name="T13" fmla="*/ 539 h 624"/>
                <a:gd name="T14" fmla="*/ 397 w 538"/>
                <a:gd name="T15" fmla="*/ 511 h 624"/>
                <a:gd name="T16" fmla="*/ 425 w 538"/>
                <a:gd name="T17" fmla="*/ 539 h 624"/>
                <a:gd name="T18" fmla="*/ 425 w 538"/>
                <a:gd name="T19" fmla="*/ 624 h 624"/>
                <a:gd name="T20" fmla="*/ 482 w 538"/>
                <a:gd name="T21" fmla="*/ 596 h 624"/>
                <a:gd name="T22" fmla="*/ 453 w 538"/>
                <a:gd name="T23" fmla="*/ 511 h 624"/>
                <a:gd name="T24" fmla="*/ 538 w 538"/>
                <a:gd name="T25" fmla="*/ 397 h 624"/>
                <a:gd name="T26" fmla="*/ 397 w 538"/>
                <a:gd name="T27" fmla="*/ 341 h 624"/>
                <a:gd name="T28" fmla="*/ 425 w 538"/>
                <a:gd name="T29" fmla="*/ 284 h 624"/>
                <a:gd name="T30" fmla="*/ 397 w 538"/>
                <a:gd name="T31" fmla="*/ 227 h 624"/>
                <a:gd name="T32" fmla="*/ 340 w 538"/>
                <a:gd name="T33" fmla="*/ 199 h 624"/>
                <a:gd name="T34" fmla="*/ 368 w 538"/>
                <a:gd name="T35" fmla="*/ 142 h 624"/>
                <a:gd name="T36" fmla="*/ 255 w 538"/>
                <a:gd name="T37" fmla="*/ 142 h 624"/>
                <a:gd name="T38" fmla="*/ 255 w 538"/>
                <a:gd name="T39" fmla="*/ 57 h 624"/>
                <a:gd name="T40" fmla="*/ 170 w 538"/>
                <a:gd name="T41" fmla="*/ 0 h 624"/>
                <a:gd name="T42" fmla="*/ 85 w 538"/>
                <a:gd name="T43" fmla="*/ 170 h 624"/>
                <a:gd name="T44" fmla="*/ 0 w 538"/>
                <a:gd name="T45" fmla="*/ 227 h 624"/>
                <a:gd name="T46" fmla="*/ 0 w 538"/>
                <a:gd name="T47" fmla="*/ 369 h 624"/>
                <a:gd name="T48" fmla="*/ 85 w 538"/>
                <a:gd name="T49" fmla="*/ 426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38" h="624">
                  <a:moveTo>
                    <a:pt x="85" y="426"/>
                  </a:moveTo>
                  <a:lnTo>
                    <a:pt x="170" y="482"/>
                  </a:lnTo>
                  <a:lnTo>
                    <a:pt x="255" y="482"/>
                  </a:lnTo>
                  <a:lnTo>
                    <a:pt x="340" y="397"/>
                  </a:lnTo>
                  <a:lnTo>
                    <a:pt x="368" y="426"/>
                  </a:lnTo>
                  <a:lnTo>
                    <a:pt x="340" y="511"/>
                  </a:lnTo>
                  <a:lnTo>
                    <a:pt x="368" y="539"/>
                  </a:lnTo>
                  <a:lnTo>
                    <a:pt x="397" y="511"/>
                  </a:lnTo>
                  <a:lnTo>
                    <a:pt x="425" y="539"/>
                  </a:lnTo>
                  <a:lnTo>
                    <a:pt x="425" y="624"/>
                  </a:lnTo>
                  <a:lnTo>
                    <a:pt x="482" y="596"/>
                  </a:lnTo>
                  <a:lnTo>
                    <a:pt x="453" y="511"/>
                  </a:lnTo>
                  <a:lnTo>
                    <a:pt x="538" y="397"/>
                  </a:lnTo>
                  <a:lnTo>
                    <a:pt x="397" y="341"/>
                  </a:lnTo>
                  <a:lnTo>
                    <a:pt x="425" y="284"/>
                  </a:lnTo>
                  <a:lnTo>
                    <a:pt x="397" y="227"/>
                  </a:lnTo>
                  <a:lnTo>
                    <a:pt x="340" y="199"/>
                  </a:lnTo>
                  <a:lnTo>
                    <a:pt x="368" y="142"/>
                  </a:lnTo>
                  <a:lnTo>
                    <a:pt x="255" y="142"/>
                  </a:lnTo>
                  <a:lnTo>
                    <a:pt x="255" y="57"/>
                  </a:lnTo>
                  <a:lnTo>
                    <a:pt x="170" y="0"/>
                  </a:lnTo>
                  <a:lnTo>
                    <a:pt x="85" y="170"/>
                  </a:lnTo>
                  <a:lnTo>
                    <a:pt x="0" y="227"/>
                  </a:lnTo>
                  <a:lnTo>
                    <a:pt x="0" y="369"/>
                  </a:lnTo>
                  <a:lnTo>
                    <a:pt x="85" y="42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42" name="Freeform 702">
              <a:extLst>
                <a:ext uri="{FF2B5EF4-FFF2-40B4-BE49-F238E27FC236}">
                  <a16:creationId xmlns:a16="http://schemas.microsoft.com/office/drawing/2014/main" id="{B99ACB5C-AE27-402F-8053-69D1E2A675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1" y="1040"/>
              <a:ext cx="680" cy="907"/>
            </a:xfrm>
            <a:custGeom>
              <a:avLst/>
              <a:gdLst>
                <a:gd name="T0" fmla="*/ 680 w 680"/>
                <a:gd name="T1" fmla="*/ 0 h 907"/>
                <a:gd name="T2" fmla="*/ 623 w 680"/>
                <a:gd name="T3" fmla="*/ 0 h 907"/>
                <a:gd name="T4" fmla="*/ 510 w 680"/>
                <a:gd name="T5" fmla="*/ 113 h 907"/>
                <a:gd name="T6" fmla="*/ 397 w 680"/>
                <a:gd name="T7" fmla="*/ 311 h 907"/>
                <a:gd name="T8" fmla="*/ 283 w 680"/>
                <a:gd name="T9" fmla="*/ 311 h 907"/>
                <a:gd name="T10" fmla="*/ 113 w 680"/>
                <a:gd name="T11" fmla="*/ 425 h 907"/>
                <a:gd name="T12" fmla="*/ 0 w 680"/>
                <a:gd name="T13" fmla="*/ 368 h 907"/>
                <a:gd name="T14" fmla="*/ 56 w 680"/>
                <a:gd name="T15" fmla="*/ 538 h 907"/>
                <a:gd name="T16" fmla="*/ 28 w 680"/>
                <a:gd name="T17" fmla="*/ 595 h 907"/>
                <a:gd name="T18" fmla="*/ 56 w 680"/>
                <a:gd name="T19" fmla="*/ 623 h 907"/>
                <a:gd name="T20" fmla="*/ 28 w 680"/>
                <a:gd name="T21" fmla="*/ 708 h 907"/>
                <a:gd name="T22" fmla="*/ 85 w 680"/>
                <a:gd name="T23" fmla="*/ 793 h 907"/>
                <a:gd name="T24" fmla="*/ 85 w 680"/>
                <a:gd name="T25" fmla="*/ 850 h 907"/>
                <a:gd name="T26" fmla="*/ 255 w 680"/>
                <a:gd name="T27" fmla="*/ 907 h 907"/>
                <a:gd name="T28" fmla="*/ 340 w 680"/>
                <a:gd name="T29" fmla="*/ 850 h 907"/>
                <a:gd name="T30" fmla="*/ 368 w 680"/>
                <a:gd name="T31" fmla="*/ 765 h 907"/>
                <a:gd name="T32" fmla="*/ 425 w 680"/>
                <a:gd name="T33" fmla="*/ 737 h 907"/>
                <a:gd name="T34" fmla="*/ 425 w 680"/>
                <a:gd name="T35" fmla="*/ 680 h 907"/>
                <a:gd name="T36" fmla="*/ 538 w 680"/>
                <a:gd name="T37" fmla="*/ 567 h 907"/>
                <a:gd name="T38" fmla="*/ 538 w 680"/>
                <a:gd name="T39" fmla="*/ 510 h 907"/>
                <a:gd name="T40" fmla="*/ 623 w 680"/>
                <a:gd name="T41" fmla="*/ 510 h 907"/>
                <a:gd name="T42" fmla="*/ 595 w 680"/>
                <a:gd name="T43" fmla="*/ 396 h 907"/>
                <a:gd name="T44" fmla="*/ 538 w 680"/>
                <a:gd name="T45" fmla="*/ 396 h 907"/>
                <a:gd name="T46" fmla="*/ 482 w 680"/>
                <a:gd name="T47" fmla="*/ 311 h 907"/>
                <a:gd name="T48" fmla="*/ 510 w 680"/>
                <a:gd name="T49" fmla="*/ 255 h 907"/>
                <a:gd name="T50" fmla="*/ 595 w 680"/>
                <a:gd name="T51" fmla="*/ 255 h 907"/>
                <a:gd name="T52" fmla="*/ 567 w 680"/>
                <a:gd name="T53" fmla="*/ 198 h 907"/>
                <a:gd name="T54" fmla="*/ 623 w 680"/>
                <a:gd name="T55" fmla="*/ 198 h 907"/>
                <a:gd name="T56" fmla="*/ 680 w 680"/>
                <a:gd name="T5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80" h="907">
                  <a:moveTo>
                    <a:pt x="680" y="0"/>
                  </a:moveTo>
                  <a:lnTo>
                    <a:pt x="623" y="0"/>
                  </a:lnTo>
                  <a:lnTo>
                    <a:pt x="510" y="113"/>
                  </a:lnTo>
                  <a:lnTo>
                    <a:pt x="397" y="311"/>
                  </a:lnTo>
                  <a:lnTo>
                    <a:pt x="283" y="311"/>
                  </a:lnTo>
                  <a:lnTo>
                    <a:pt x="113" y="425"/>
                  </a:lnTo>
                  <a:lnTo>
                    <a:pt x="0" y="368"/>
                  </a:lnTo>
                  <a:lnTo>
                    <a:pt x="56" y="538"/>
                  </a:lnTo>
                  <a:lnTo>
                    <a:pt x="28" y="595"/>
                  </a:lnTo>
                  <a:lnTo>
                    <a:pt x="56" y="623"/>
                  </a:lnTo>
                  <a:lnTo>
                    <a:pt x="28" y="708"/>
                  </a:lnTo>
                  <a:lnTo>
                    <a:pt x="85" y="793"/>
                  </a:lnTo>
                  <a:lnTo>
                    <a:pt x="85" y="850"/>
                  </a:lnTo>
                  <a:lnTo>
                    <a:pt x="255" y="907"/>
                  </a:lnTo>
                  <a:lnTo>
                    <a:pt x="340" y="850"/>
                  </a:lnTo>
                  <a:lnTo>
                    <a:pt x="368" y="765"/>
                  </a:lnTo>
                  <a:lnTo>
                    <a:pt x="425" y="737"/>
                  </a:lnTo>
                  <a:lnTo>
                    <a:pt x="425" y="680"/>
                  </a:lnTo>
                  <a:lnTo>
                    <a:pt x="538" y="567"/>
                  </a:lnTo>
                  <a:lnTo>
                    <a:pt x="538" y="510"/>
                  </a:lnTo>
                  <a:lnTo>
                    <a:pt x="623" y="510"/>
                  </a:lnTo>
                  <a:lnTo>
                    <a:pt x="595" y="396"/>
                  </a:lnTo>
                  <a:lnTo>
                    <a:pt x="538" y="396"/>
                  </a:lnTo>
                  <a:lnTo>
                    <a:pt x="482" y="311"/>
                  </a:lnTo>
                  <a:lnTo>
                    <a:pt x="510" y="255"/>
                  </a:lnTo>
                  <a:lnTo>
                    <a:pt x="595" y="255"/>
                  </a:lnTo>
                  <a:lnTo>
                    <a:pt x="567" y="198"/>
                  </a:lnTo>
                  <a:lnTo>
                    <a:pt x="623" y="198"/>
                  </a:lnTo>
                  <a:lnTo>
                    <a:pt x="68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43" name="Freeform 703">
              <a:extLst>
                <a:ext uri="{FF2B5EF4-FFF2-40B4-BE49-F238E27FC236}">
                  <a16:creationId xmlns:a16="http://schemas.microsoft.com/office/drawing/2014/main" id="{A90F1D98-0383-49DD-8D01-F4AFCB0C809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6" y="529"/>
              <a:ext cx="510" cy="709"/>
            </a:xfrm>
            <a:custGeom>
              <a:avLst/>
              <a:gdLst>
                <a:gd name="T0" fmla="*/ 28 w 510"/>
                <a:gd name="T1" fmla="*/ 709 h 709"/>
                <a:gd name="T2" fmla="*/ 142 w 510"/>
                <a:gd name="T3" fmla="*/ 652 h 709"/>
                <a:gd name="T4" fmla="*/ 170 w 510"/>
                <a:gd name="T5" fmla="*/ 681 h 709"/>
                <a:gd name="T6" fmla="*/ 227 w 510"/>
                <a:gd name="T7" fmla="*/ 539 h 709"/>
                <a:gd name="T8" fmla="*/ 255 w 510"/>
                <a:gd name="T9" fmla="*/ 539 h 709"/>
                <a:gd name="T10" fmla="*/ 312 w 510"/>
                <a:gd name="T11" fmla="*/ 454 h 709"/>
                <a:gd name="T12" fmla="*/ 340 w 510"/>
                <a:gd name="T13" fmla="*/ 454 h 709"/>
                <a:gd name="T14" fmla="*/ 397 w 510"/>
                <a:gd name="T15" fmla="*/ 255 h 709"/>
                <a:gd name="T16" fmla="*/ 454 w 510"/>
                <a:gd name="T17" fmla="*/ 170 h 709"/>
                <a:gd name="T18" fmla="*/ 510 w 510"/>
                <a:gd name="T19" fmla="*/ 170 h 709"/>
                <a:gd name="T20" fmla="*/ 510 w 510"/>
                <a:gd name="T21" fmla="*/ 142 h 709"/>
                <a:gd name="T22" fmla="*/ 482 w 510"/>
                <a:gd name="T23" fmla="*/ 114 h 709"/>
                <a:gd name="T24" fmla="*/ 510 w 510"/>
                <a:gd name="T25" fmla="*/ 29 h 709"/>
                <a:gd name="T26" fmla="*/ 482 w 510"/>
                <a:gd name="T27" fmla="*/ 0 h 709"/>
                <a:gd name="T28" fmla="*/ 397 w 510"/>
                <a:gd name="T29" fmla="*/ 85 h 709"/>
                <a:gd name="T30" fmla="*/ 312 w 510"/>
                <a:gd name="T31" fmla="*/ 85 h 709"/>
                <a:gd name="T32" fmla="*/ 227 w 510"/>
                <a:gd name="T33" fmla="*/ 29 h 709"/>
                <a:gd name="T34" fmla="*/ 170 w 510"/>
                <a:gd name="T35" fmla="*/ 114 h 709"/>
                <a:gd name="T36" fmla="*/ 199 w 510"/>
                <a:gd name="T37" fmla="*/ 227 h 709"/>
                <a:gd name="T38" fmla="*/ 113 w 510"/>
                <a:gd name="T39" fmla="*/ 170 h 709"/>
                <a:gd name="T40" fmla="*/ 57 w 510"/>
                <a:gd name="T41" fmla="*/ 170 h 709"/>
                <a:gd name="T42" fmla="*/ 57 w 510"/>
                <a:gd name="T43" fmla="*/ 227 h 709"/>
                <a:gd name="T44" fmla="*/ 0 w 510"/>
                <a:gd name="T45" fmla="*/ 255 h 709"/>
                <a:gd name="T46" fmla="*/ 0 w 510"/>
                <a:gd name="T47" fmla="*/ 369 h 709"/>
                <a:gd name="T48" fmla="*/ 85 w 510"/>
                <a:gd name="T49" fmla="*/ 454 h 709"/>
                <a:gd name="T50" fmla="*/ 85 w 510"/>
                <a:gd name="T51" fmla="*/ 511 h 709"/>
                <a:gd name="T52" fmla="*/ 28 w 510"/>
                <a:gd name="T53" fmla="*/ 70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10" h="709">
                  <a:moveTo>
                    <a:pt x="28" y="709"/>
                  </a:moveTo>
                  <a:lnTo>
                    <a:pt x="142" y="652"/>
                  </a:lnTo>
                  <a:lnTo>
                    <a:pt x="170" y="681"/>
                  </a:lnTo>
                  <a:lnTo>
                    <a:pt x="227" y="539"/>
                  </a:lnTo>
                  <a:lnTo>
                    <a:pt x="255" y="539"/>
                  </a:lnTo>
                  <a:lnTo>
                    <a:pt x="312" y="454"/>
                  </a:lnTo>
                  <a:lnTo>
                    <a:pt x="340" y="454"/>
                  </a:lnTo>
                  <a:lnTo>
                    <a:pt x="397" y="255"/>
                  </a:lnTo>
                  <a:lnTo>
                    <a:pt x="454" y="170"/>
                  </a:lnTo>
                  <a:lnTo>
                    <a:pt x="510" y="170"/>
                  </a:lnTo>
                  <a:lnTo>
                    <a:pt x="510" y="142"/>
                  </a:lnTo>
                  <a:lnTo>
                    <a:pt x="482" y="114"/>
                  </a:lnTo>
                  <a:lnTo>
                    <a:pt x="510" y="29"/>
                  </a:lnTo>
                  <a:lnTo>
                    <a:pt x="482" y="0"/>
                  </a:lnTo>
                  <a:lnTo>
                    <a:pt x="397" y="85"/>
                  </a:lnTo>
                  <a:lnTo>
                    <a:pt x="312" y="85"/>
                  </a:lnTo>
                  <a:lnTo>
                    <a:pt x="227" y="29"/>
                  </a:lnTo>
                  <a:lnTo>
                    <a:pt x="170" y="114"/>
                  </a:lnTo>
                  <a:lnTo>
                    <a:pt x="199" y="227"/>
                  </a:lnTo>
                  <a:lnTo>
                    <a:pt x="113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0" y="255"/>
                  </a:lnTo>
                  <a:lnTo>
                    <a:pt x="0" y="369"/>
                  </a:lnTo>
                  <a:lnTo>
                    <a:pt x="85" y="454"/>
                  </a:lnTo>
                  <a:lnTo>
                    <a:pt x="85" y="511"/>
                  </a:lnTo>
                  <a:lnTo>
                    <a:pt x="28" y="709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45" name="Freeform 705">
              <a:extLst>
                <a:ext uri="{FF2B5EF4-FFF2-40B4-BE49-F238E27FC236}">
                  <a16:creationId xmlns:a16="http://schemas.microsoft.com/office/drawing/2014/main" id="{C540BB72-E20D-4AE1-B1AD-E0E9324735F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6" y="1068"/>
              <a:ext cx="737" cy="794"/>
            </a:xfrm>
            <a:custGeom>
              <a:avLst/>
              <a:gdLst>
                <a:gd name="T0" fmla="*/ 0 w 737"/>
                <a:gd name="T1" fmla="*/ 709 h 794"/>
                <a:gd name="T2" fmla="*/ 0 w 737"/>
                <a:gd name="T3" fmla="*/ 652 h 794"/>
                <a:gd name="T4" fmla="*/ 113 w 737"/>
                <a:gd name="T5" fmla="*/ 539 h 794"/>
                <a:gd name="T6" fmla="*/ 113 w 737"/>
                <a:gd name="T7" fmla="*/ 482 h 794"/>
                <a:gd name="T8" fmla="*/ 198 w 737"/>
                <a:gd name="T9" fmla="*/ 482 h 794"/>
                <a:gd name="T10" fmla="*/ 170 w 737"/>
                <a:gd name="T11" fmla="*/ 368 h 794"/>
                <a:gd name="T12" fmla="*/ 113 w 737"/>
                <a:gd name="T13" fmla="*/ 368 h 794"/>
                <a:gd name="T14" fmla="*/ 57 w 737"/>
                <a:gd name="T15" fmla="*/ 283 h 794"/>
                <a:gd name="T16" fmla="*/ 85 w 737"/>
                <a:gd name="T17" fmla="*/ 227 h 794"/>
                <a:gd name="T18" fmla="*/ 170 w 737"/>
                <a:gd name="T19" fmla="*/ 227 h 794"/>
                <a:gd name="T20" fmla="*/ 198 w 737"/>
                <a:gd name="T21" fmla="*/ 198 h 794"/>
                <a:gd name="T22" fmla="*/ 283 w 737"/>
                <a:gd name="T23" fmla="*/ 227 h 794"/>
                <a:gd name="T24" fmla="*/ 312 w 737"/>
                <a:gd name="T25" fmla="*/ 340 h 794"/>
                <a:gd name="T26" fmla="*/ 340 w 737"/>
                <a:gd name="T27" fmla="*/ 340 h 794"/>
                <a:gd name="T28" fmla="*/ 397 w 737"/>
                <a:gd name="T29" fmla="*/ 283 h 794"/>
                <a:gd name="T30" fmla="*/ 369 w 737"/>
                <a:gd name="T31" fmla="*/ 255 h 794"/>
                <a:gd name="T32" fmla="*/ 340 w 737"/>
                <a:gd name="T33" fmla="*/ 255 h 794"/>
                <a:gd name="T34" fmla="*/ 369 w 737"/>
                <a:gd name="T35" fmla="*/ 198 h 794"/>
                <a:gd name="T36" fmla="*/ 454 w 737"/>
                <a:gd name="T37" fmla="*/ 170 h 794"/>
                <a:gd name="T38" fmla="*/ 482 w 737"/>
                <a:gd name="T39" fmla="*/ 142 h 794"/>
                <a:gd name="T40" fmla="*/ 454 w 737"/>
                <a:gd name="T41" fmla="*/ 85 h 794"/>
                <a:gd name="T42" fmla="*/ 510 w 737"/>
                <a:gd name="T43" fmla="*/ 85 h 794"/>
                <a:gd name="T44" fmla="*/ 595 w 737"/>
                <a:gd name="T45" fmla="*/ 0 h 794"/>
                <a:gd name="T46" fmla="*/ 595 w 737"/>
                <a:gd name="T47" fmla="*/ 28 h 794"/>
                <a:gd name="T48" fmla="*/ 595 w 737"/>
                <a:gd name="T49" fmla="*/ 85 h 794"/>
                <a:gd name="T50" fmla="*/ 567 w 737"/>
                <a:gd name="T51" fmla="*/ 85 h 794"/>
                <a:gd name="T52" fmla="*/ 595 w 737"/>
                <a:gd name="T53" fmla="*/ 142 h 794"/>
                <a:gd name="T54" fmla="*/ 567 w 737"/>
                <a:gd name="T55" fmla="*/ 170 h 794"/>
                <a:gd name="T56" fmla="*/ 652 w 737"/>
                <a:gd name="T57" fmla="*/ 170 h 794"/>
                <a:gd name="T58" fmla="*/ 652 w 737"/>
                <a:gd name="T59" fmla="*/ 198 h 794"/>
                <a:gd name="T60" fmla="*/ 680 w 737"/>
                <a:gd name="T61" fmla="*/ 227 h 794"/>
                <a:gd name="T62" fmla="*/ 624 w 737"/>
                <a:gd name="T63" fmla="*/ 255 h 794"/>
                <a:gd name="T64" fmla="*/ 567 w 737"/>
                <a:gd name="T65" fmla="*/ 255 h 794"/>
                <a:gd name="T66" fmla="*/ 567 w 737"/>
                <a:gd name="T67" fmla="*/ 227 h 794"/>
                <a:gd name="T68" fmla="*/ 510 w 737"/>
                <a:gd name="T69" fmla="*/ 227 h 794"/>
                <a:gd name="T70" fmla="*/ 510 w 737"/>
                <a:gd name="T71" fmla="*/ 283 h 794"/>
                <a:gd name="T72" fmla="*/ 539 w 737"/>
                <a:gd name="T73" fmla="*/ 368 h 794"/>
                <a:gd name="T74" fmla="*/ 652 w 737"/>
                <a:gd name="T75" fmla="*/ 368 h 794"/>
                <a:gd name="T76" fmla="*/ 680 w 737"/>
                <a:gd name="T77" fmla="*/ 425 h 794"/>
                <a:gd name="T78" fmla="*/ 737 w 737"/>
                <a:gd name="T79" fmla="*/ 482 h 794"/>
                <a:gd name="T80" fmla="*/ 737 w 737"/>
                <a:gd name="T81" fmla="*/ 539 h 794"/>
                <a:gd name="T82" fmla="*/ 709 w 737"/>
                <a:gd name="T83" fmla="*/ 595 h 794"/>
                <a:gd name="T84" fmla="*/ 652 w 737"/>
                <a:gd name="T85" fmla="*/ 595 h 794"/>
                <a:gd name="T86" fmla="*/ 567 w 737"/>
                <a:gd name="T87" fmla="*/ 482 h 794"/>
                <a:gd name="T88" fmla="*/ 539 w 737"/>
                <a:gd name="T89" fmla="*/ 510 h 794"/>
                <a:gd name="T90" fmla="*/ 482 w 737"/>
                <a:gd name="T91" fmla="*/ 482 h 794"/>
                <a:gd name="T92" fmla="*/ 425 w 737"/>
                <a:gd name="T93" fmla="*/ 595 h 794"/>
                <a:gd name="T94" fmla="*/ 340 w 737"/>
                <a:gd name="T95" fmla="*/ 595 h 794"/>
                <a:gd name="T96" fmla="*/ 340 w 737"/>
                <a:gd name="T97" fmla="*/ 652 h 794"/>
                <a:gd name="T98" fmla="*/ 283 w 737"/>
                <a:gd name="T99" fmla="*/ 709 h 794"/>
                <a:gd name="T100" fmla="*/ 283 w 737"/>
                <a:gd name="T101" fmla="*/ 765 h 794"/>
                <a:gd name="T102" fmla="*/ 170 w 737"/>
                <a:gd name="T103" fmla="*/ 794 h 794"/>
                <a:gd name="T104" fmla="*/ 113 w 737"/>
                <a:gd name="T105" fmla="*/ 794 h 794"/>
                <a:gd name="T106" fmla="*/ 85 w 737"/>
                <a:gd name="T107" fmla="*/ 737 h 794"/>
                <a:gd name="T108" fmla="*/ 0 w 737"/>
                <a:gd name="T109" fmla="*/ 709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37" h="794">
                  <a:moveTo>
                    <a:pt x="0" y="709"/>
                  </a:moveTo>
                  <a:lnTo>
                    <a:pt x="0" y="652"/>
                  </a:lnTo>
                  <a:lnTo>
                    <a:pt x="113" y="539"/>
                  </a:lnTo>
                  <a:lnTo>
                    <a:pt x="113" y="482"/>
                  </a:lnTo>
                  <a:lnTo>
                    <a:pt x="198" y="482"/>
                  </a:lnTo>
                  <a:lnTo>
                    <a:pt x="170" y="368"/>
                  </a:lnTo>
                  <a:lnTo>
                    <a:pt x="113" y="368"/>
                  </a:lnTo>
                  <a:lnTo>
                    <a:pt x="57" y="283"/>
                  </a:lnTo>
                  <a:lnTo>
                    <a:pt x="85" y="227"/>
                  </a:lnTo>
                  <a:lnTo>
                    <a:pt x="170" y="227"/>
                  </a:lnTo>
                  <a:lnTo>
                    <a:pt x="198" y="198"/>
                  </a:lnTo>
                  <a:lnTo>
                    <a:pt x="283" y="227"/>
                  </a:lnTo>
                  <a:lnTo>
                    <a:pt x="312" y="340"/>
                  </a:lnTo>
                  <a:lnTo>
                    <a:pt x="340" y="340"/>
                  </a:lnTo>
                  <a:lnTo>
                    <a:pt x="397" y="283"/>
                  </a:lnTo>
                  <a:lnTo>
                    <a:pt x="369" y="255"/>
                  </a:lnTo>
                  <a:lnTo>
                    <a:pt x="340" y="255"/>
                  </a:lnTo>
                  <a:lnTo>
                    <a:pt x="369" y="198"/>
                  </a:lnTo>
                  <a:lnTo>
                    <a:pt x="454" y="170"/>
                  </a:lnTo>
                  <a:lnTo>
                    <a:pt x="482" y="142"/>
                  </a:lnTo>
                  <a:lnTo>
                    <a:pt x="454" y="85"/>
                  </a:lnTo>
                  <a:lnTo>
                    <a:pt x="510" y="85"/>
                  </a:lnTo>
                  <a:lnTo>
                    <a:pt x="595" y="0"/>
                  </a:lnTo>
                  <a:lnTo>
                    <a:pt x="595" y="28"/>
                  </a:lnTo>
                  <a:lnTo>
                    <a:pt x="595" y="85"/>
                  </a:lnTo>
                  <a:lnTo>
                    <a:pt x="567" y="85"/>
                  </a:lnTo>
                  <a:lnTo>
                    <a:pt x="595" y="142"/>
                  </a:lnTo>
                  <a:lnTo>
                    <a:pt x="567" y="170"/>
                  </a:lnTo>
                  <a:lnTo>
                    <a:pt x="652" y="170"/>
                  </a:lnTo>
                  <a:lnTo>
                    <a:pt x="652" y="198"/>
                  </a:lnTo>
                  <a:lnTo>
                    <a:pt x="680" y="227"/>
                  </a:lnTo>
                  <a:lnTo>
                    <a:pt x="624" y="255"/>
                  </a:lnTo>
                  <a:lnTo>
                    <a:pt x="567" y="255"/>
                  </a:lnTo>
                  <a:lnTo>
                    <a:pt x="567" y="227"/>
                  </a:lnTo>
                  <a:lnTo>
                    <a:pt x="510" y="227"/>
                  </a:lnTo>
                  <a:lnTo>
                    <a:pt x="510" y="283"/>
                  </a:lnTo>
                  <a:lnTo>
                    <a:pt x="539" y="368"/>
                  </a:lnTo>
                  <a:lnTo>
                    <a:pt x="652" y="368"/>
                  </a:lnTo>
                  <a:lnTo>
                    <a:pt x="680" y="425"/>
                  </a:lnTo>
                  <a:lnTo>
                    <a:pt x="737" y="482"/>
                  </a:lnTo>
                  <a:lnTo>
                    <a:pt x="737" y="539"/>
                  </a:lnTo>
                  <a:lnTo>
                    <a:pt x="709" y="595"/>
                  </a:lnTo>
                  <a:lnTo>
                    <a:pt x="652" y="595"/>
                  </a:lnTo>
                  <a:lnTo>
                    <a:pt x="567" y="482"/>
                  </a:lnTo>
                  <a:lnTo>
                    <a:pt x="539" y="510"/>
                  </a:lnTo>
                  <a:lnTo>
                    <a:pt x="482" y="482"/>
                  </a:lnTo>
                  <a:lnTo>
                    <a:pt x="425" y="595"/>
                  </a:lnTo>
                  <a:lnTo>
                    <a:pt x="340" y="595"/>
                  </a:lnTo>
                  <a:lnTo>
                    <a:pt x="340" y="652"/>
                  </a:lnTo>
                  <a:lnTo>
                    <a:pt x="283" y="709"/>
                  </a:lnTo>
                  <a:lnTo>
                    <a:pt x="283" y="765"/>
                  </a:lnTo>
                  <a:lnTo>
                    <a:pt x="170" y="794"/>
                  </a:lnTo>
                  <a:lnTo>
                    <a:pt x="113" y="794"/>
                  </a:lnTo>
                  <a:lnTo>
                    <a:pt x="85" y="737"/>
                  </a:lnTo>
                  <a:lnTo>
                    <a:pt x="0" y="709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46" name="Freeform 706">
              <a:extLst>
                <a:ext uri="{FF2B5EF4-FFF2-40B4-BE49-F238E27FC236}">
                  <a16:creationId xmlns:a16="http://schemas.microsoft.com/office/drawing/2014/main" id="{40970748-CEB5-4E25-B04C-68581B1C0AD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1" y="5320"/>
              <a:ext cx="454" cy="652"/>
            </a:xfrm>
            <a:custGeom>
              <a:avLst/>
              <a:gdLst>
                <a:gd name="T0" fmla="*/ 341 w 454"/>
                <a:gd name="T1" fmla="*/ 29 h 652"/>
                <a:gd name="T2" fmla="*/ 199 w 454"/>
                <a:gd name="T3" fmla="*/ 0 h 652"/>
                <a:gd name="T4" fmla="*/ 85 w 454"/>
                <a:gd name="T5" fmla="*/ 85 h 652"/>
                <a:gd name="T6" fmla="*/ 29 w 454"/>
                <a:gd name="T7" fmla="*/ 85 h 652"/>
                <a:gd name="T8" fmla="*/ 0 w 454"/>
                <a:gd name="T9" fmla="*/ 142 h 652"/>
                <a:gd name="T10" fmla="*/ 85 w 454"/>
                <a:gd name="T11" fmla="*/ 142 h 652"/>
                <a:gd name="T12" fmla="*/ 85 w 454"/>
                <a:gd name="T13" fmla="*/ 227 h 652"/>
                <a:gd name="T14" fmla="*/ 142 w 454"/>
                <a:gd name="T15" fmla="*/ 227 h 652"/>
                <a:gd name="T16" fmla="*/ 114 w 454"/>
                <a:gd name="T17" fmla="*/ 341 h 652"/>
                <a:gd name="T18" fmla="*/ 85 w 454"/>
                <a:gd name="T19" fmla="*/ 397 h 652"/>
                <a:gd name="T20" fmla="*/ 114 w 454"/>
                <a:gd name="T21" fmla="*/ 454 h 652"/>
                <a:gd name="T22" fmla="*/ 171 w 454"/>
                <a:gd name="T23" fmla="*/ 511 h 652"/>
                <a:gd name="T24" fmla="*/ 171 w 454"/>
                <a:gd name="T25" fmla="*/ 596 h 652"/>
                <a:gd name="T26" fmla="*/ 227 w 454"/>
                <a:gd name="T27" fmla="*/ 624 h 652"/>
                <a:gd name="T28" fmla="*/ 227 w 454"/>
                <a:gd name="T29" fmla="*/ 567 h 652"/>
                <a:gd name="T30" fmla="*/ 284 w 454"/>
                <a:gd name="T31" fmla="*/ 596 h 652"/>
                <a:gd name="T32" fmla="*/ 284 w 454"/>
                <a:gd name="T33" fmla="*/ 624 h 652"/>
                <a:gd name="T34" fmla="*/ 341 w 454"/>
                <a:gd name="T35" fmla="*/ 652 h 652"/>
                <a:gd name="T36" fmla="*/ 369 w 454"/>
                <a:gd name="T37" fmla="*/ 596 h 652"/>
                <a:gd name="T38" fmla="*/ 426 w 454"/>
                <a:gd name="T39" fmla="*/ 567 h 652"/>
                <a:gd name="T40" fmla="*/ 426 w 454"/>
                <a:gd name="T41" fmla="*/ 482 h 652"/>
                <a:gd name="T42" fmla="*/ 454 w 454"/>
                <a:gd name="T43" fmla="*/ 482 h 652"/>
                <a:gd name="T44" fmla="*/ 397 w 454"/>
                <a:gd name="T45" fmla="*/ 369 h 652"/>
                <a:gd name="T46" fmla="*/ 369 w 454"/>
                <a:gd name="T47" fmla="*/ 369 h 652"/>
                <a:gd name="T48" fmla="*/ 397 w 454"/>
                <a:gd name="T49" fmla="*/ 255 h 652"/>
                <a:gd name="T50" fmla="*/ 341 w 454"/>
                <a:gd name="T51" fmla="*/ 227 h 652"/>
                <a:gd name="T52" fmla="*/ 312 w 454"/>
                <a:gd name="T53" fmla="*/ 142 h 652"/>
                <a:gd name="T54" fmla="*/ 284 w 454"/>
                <a:gd name="T55" fmla="*/ 142 h 652"/>
                <a:gd name="T56" fmla="*/ 312 w 454"/>
                <a:gd name="T57" fmla="*/ 57 h 652"/>
                <a:gd name="T58" fmla="*/ 341 w 454"/>
                <a:gd name="T59" fmla="*/ 29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54" h="652">
                  <a:moveTo>
                    <a:pt x="341" y="29"/>
                  </a:moveTo>
                  <a:lnTo>
                    <a:pt x="199" y="0"/>
                  </a:lnTo>
                  <a:lnTo>
                    <a:pt x="85" y="85"/>
                  </a:lnTo>
                  <a:lnTo>
                    <a:pt x="29" y="85"/>
                  </a:lnTo>
                  <a:lnTo>
                    <a:pt x="0" y="142"/>
                  </a:lnTo>
                  <a:lnTo>
                    <a:pt x="85" y="142"/>
                  </a:lnTo>
                  <a:lnTo>
                    <a:pt x="85" y="227"/>
                  </a:lnTo>
                  <a:lnTo>
                    <a:pt x="142" y="227"/>
                  </a:lnTo>
                  <a:lnTo>
                    <a:pt x="114" y="341"/>
                  </a:lnTo>
                  <a:lnTo>
                    <a:pt x="85" y="397"/>
                  </a:lnTo>
                  <a:lnTo>
                    <a:pt x="114" y="454"/>
                  </a:lnTo>
                  <a:lnTo>
                    <a:pt x="171" y="511"/>
                  </a:lnTo>
                  <a:lnTo>
                    <a:pt x="171" y="596"/>
                  </a:lnTo>
                  <a:lnTo>
                    <a:pt x="227" y="624"/>
                  </a:lnTo>
                  <a:lnTo>
                    <a:pt x="227" y="567"/>
                  </a:lnTo>
                  <a:lnTo>
                    <a:pt x="284" y="596"/>
                  </a:lnTo>
                  <a:lnTo>
                    <a:pt x="284" y="624"/>
                  </a:lnTo>
                  <a:lnTo>
                    <a:pt x="341" y="652"/>
                  </a:lnTo>
                  <a:lnTo>
                    <a:pt x="369" y="596"/>
                  </a:lnTo>
                  <a:lnTo>
                    <a:pt x="426" y="567"/>
                  </a:lnTo>
                  <a:lnTo>
                    <a:pt x="426" y="482"/>
                  </a:lnTo>
                  <a:lnTo>
                    <a:pt x="454" y="482"/>
                  </a:lnTo>
                  <a:lnTo>
                    <a:pt x="397" y="369"/>
                  </a:lnTo>
                  <a:lnTo>
                    <a:pt x="369" y="369"/>
                  </a:lnTo>
                  <a:lnTo>
                    <a:pt x="397" y="255"/>
                  </a:lnTo>
                  <a:lnTo>
                    <a:pt x="341" y="227"/>
                  </a:lnTo>
                  <a:lnTo>
                    <a:pt x="312" y="142"/>
                  </a:lnTo>
                  <a:lnTo>
                    <a:pt x="284" y="142"/>
                  </a:lnTo>
                  <a:lnTo>
                    <a:pt x="312" y="57"/>
                  </a:lnTo>
                  <a:lnTo>
                    <a:pt x="341" y="29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49" name="Freeform 709">
              <a:extLst>
                <a:ext uri="{FF2B5EF4-FFF2-40B4-BE49-F238E27FC236}">
                  <a16:creationId xmlns:a16="http://schemas.microsoft.com/office/drawing/2014/main" id="{33E9EEF4-6EF4-4CF7-BE8B-8A608805DE0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6" y="4838"/>
              <a:ext cx="198" cy="142"/>
            </a:xfrm>
            <a:custGeom>
              <a:avLst/>
              <a:gdLst>
                <a:gd name="T0" fmla="*/ 85 w 198"/>
                <a:gd name="T1" fmla="*/ 142 h 142"/>
                <a:gd name="T2" fmla="*/ 56 w 198"/>
                <a:gd name="T3" fmla="*/ 85 h 142"/>
                <a:gd name="T4" fmla="*/ 0 w 198"/>
                <a:gd name="T5" fmla="*/ 57 h 142"/>
                <a:gd name="T6" fmla="*/ 56 w 198"/>
                <a:gd name="T7" fmla="*/ 0 h 142"/>
                <a:gd name="T8" fmla="*/ 113 w 198"/>
                <a:gd name="T9" fmla="*/ 0 h 142"/>
                <a:gd name="T10" fmla="*/ 198 w 198"/>
                <a:gd name="T11" fmla="*/ 29 h 142"/>
                <a:gd name="T12" fmla="*/ 170 w 198"/>
                <a:gd name="T13" fmla="*/ 85 h 142"/>
                <a:gd name="T14" fmla="*/ 85 w 198"/>
                <a:gd name="T15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8" h="142">
                  <a:moveTo>
                    <a:pt x="85" y="142"/>
                  </a:moveTo>
                  <a:lnTo>
                    <a:pt x="56" y="85"/>
                  </a:lnTo>
                  <a:lnTo>
                    <a:pt x="0" y="57"/>
                  </a:lnTo>
                  <a:lnTo>
                    <a:pt x="56" y="0"/>
                  </a:lnTo>
                  <a:lnTo>
                    <a:pt x="113" y="0"/>
                  </a:lnTo>
                  <a:lnTo>
                    <a:pt x="198" y="29"/>
                  </a:lnTo>
                  <a:lnTo>
                    <a:pt x="170" y="85"/>
                  </a:lnTo>
                  <a:lnTo>
                    <a:pt x="85" y="14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50" name="Freeform 710">
              <a:extLst>
                <a:ext uri="{FF2B5EF4-FFF2-40B4-BE49-F238E27FC236}">
                  <a16:creationId xmlns:a16="http://schemas.microsoft.com/office/drawing/2014/main" id="{D0A1C2F2-0270-4D68-BC8B-51B740FC858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1" y="4923"/>
              <a:ext cx="312" cy="397"/>
            </a:xfrm>
            <a:custGeom>
              <a:avLst/>
              <a:gdLst>
                <a:gd name="T0" fmla="*/ 0 w 312"/>
                <a:gd name="T1" fmla="*/ 57 h 397"/>
                <a:gd name="T2" fmla="*/ 85 w 312"/>
                <a:gd name="T3" fmla="*/ 0 h 397"/>
                <a:gd name="T4" fmla="*/ 141 w 312"/>
                <a:gd name="T5" fmla="*/ 29 h 397"/>
                <a:gd name="T6" fmla="*/ 141 w 312"/>
                <a:gd name="T7" fmla="*/ 85 h 397"/>
                <a:gd name="T8" fmla="*/ 227 w 312"/>
                <a:gd name="T9" fmla="*/ 114 h 397"/>
                <a:gd name="T10" fmla="*/ 312 w 312"/>
                <a:gd name="T11" fmla="*/ 171 h 397"/>
                <a:gd name="T12" fmla="*/ 312 w 312"/>
                <a:gd name="T13" fmla="*/ 256 h 397"/>
                <a:gd name="T14" fmla="*/ 227 w 312"/>
                <a:gd name="T15" fmla="*/ 256 h 397"/>
                <a:gd name="T16" fmla="*/ 170 w 312"/>
                <a:gd name="T17" fmla="*/ 312 h 397"/>
                <a:gd name="T18" fmla="*/ 170 w 312"/>
                <a:gd name="T19" fmla="*/ 397 h 397"/>
                <a:gd name="T20" fmla="*/ 113 w 312"/>
                <a:gd name="T21" fmla="*/ 312 h 397"/>
                <a:gd name="T22" fmla="*/ 141 w 312"/>
                <a:gd name="T23" fmla="*/ 284 h 397"/>
                <a:gd name="T24" fmla="*/ 85 w 312"/>
                <a:gd name="T25" fmla="*/ 227 h 397"/>
                <a:gd name="T26" fmla="*/ 56 w 312"/>
                <a:gd name="T27" fmla="*/ 284 h 397"/>
                <a:gd name="T28" fmla="*/ 28 w 312"/>
                <a:gd name="T29" fmla="*/ 199 h 397"/>
                <a:gd name="T30" fmla="*/ 28 w 312"/>
                <a:gd name="T31" fmla="*/ 142 h 397"/>
                <a:gd name="T32" fmla="*/ 0 w 312"/>
                <a:gd name="T33" fmla="*/ 114 h 397"/>
                <a:gd name="T34" fmla="*/ 0 w 312"/>
                <a:gd name="T35" fmla="*/ 5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2" h="397">
                  <a:moveTo>
                    <a:pt x="0" y="57"/>
                  </a:moveTo>
                  <a:lnTo>
                    <a:pt x="85" y="0"/>
                  </a:lnTo>
                  <a:lnTo>
                    <a:pt x="141" y="29"/>
                  </a:lnTo>
                  <a:lnTo>
                    <a:pt x="141" y="85"/>
                  </a:lnTo>
                  <a:lnTo>
                    <a:pt x="227" y="114"/>
                  </a:lnTo>
                  <a:lnTo>
                    <a:pt x="312" y="171"/>
                  </a:lnTo>
                  <a:lnTo>
                    <a:pt x="312" y="256"/>
                  </a:lnTo>
                  <a:lnTo>
                    <a:pt x="227" y="256"/>
                  </a:lnTo>
                  <a:lnTo>
                    <a:pt x="170" y="312"/>
                  </a:lnTo>
                  <a:lnTo>
                    <a:pt x="170" y="397"/>
                  </a:lnTo>
                  <a:lnTo>
                    <a:pt x="113" y="312"/>
                  </a:lnTo>
                  <a:lnTo>
                    <a:pt x="141" y="284"/>
                  </a:lnTo>
                  <a:lnTo>
                    <a:pt x="85" y="227"/>
                  </a:lnTo>
                  <a:lnTo>
                    <a:pt x="56" y="284"/>
                  </a:lnTo>
                  <a:lnTo>
                    <a:pt x="28" y="199"/>
                  </a:lnTo>
                  <a:lnTo>
                    <a:pt x="28" y="142"/>
                  </a:lnTo>
                  <a:lnTo>
                    <a:pt x="0" y="114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51" name="Freeform 711">
              <a:extLst>
                <a:ext uri="{FF2B5EF4-FFF2-40B4-BE49-F238E27FC236}">
                  <a16:creationId xmlns:a16="http://schemas.microsoft.com/office/drawing/2014/main" id="{A2B21478-D7D9-4624-8AC4-6757157DF369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1" y="5179"/>
              <a:ext cx="368" cy="538"/>
            </a:xfrm>
            <a:custGeom>
              <a:avLst/>
              <a:gdLst>
                <a:gd name="T0" fmla="*/ 0 w 368"/>
                <a:gd name="T1" fmla="*/ 141 h 538"/>
                <a:gd name="T2" fmla="*/ 0 w 368"/>
                <a:gd name="T3" fmla="*/ 56 h 538"/>
                <a:gd name="T4" fmla="*/ 57 w 368"/>
                <a:gd name="T5" fmla="*/ 0 h 538"/>
                <a:gd name="T6" fmla="*/ 113 w 368"/>
                <a:gd name="T7" fmla="*/ 0 h 538"/>
                <a:gd name="T8" fmla="*/ 142 w 368"/>
                <a:gd name="T9" fmla="*/ 0 h 538"/>
                <a:gd name="T10" fmla="*/ 198 w 368"/>
                <a:gd name="T11" fmla="*/ 85 h 538"/>
                <a:gd name="T12" fmla="*/ 283 w 368"/>
                <a:gd name="T13" fmla="*/ 85 h 538"/>
                <a:gd name="T14" fmla="*/ 312 w 368"/>
                <a:gd name="T15" fmla="*/ 141 h 538"/>
                <a:gd name="T16" fmla="*/ 368 w 368"/>
                <a:gd name="T17" fmla="*/ 198 h 538"/>
                <a:gd name="T18" fmla="*/ 368 w 368"/>
                <a:gd name="T19" fmla="*/ 255 h 538"/>
                <a:gd name="T20" fmla="*/ 340 w 368"/>
                <a:gd name="T21" fmla="*/ 283 h 538"/>
                <a:gd name="T22" fmla="*/ 368 w 368"/>
                <a:gd name="T23" fmla="*/ 311 h 538"/>
                <a:gd name="T24" fmla="*/ 340 w 368"/>
                <a:gd name="T25" fmla="*/ 368 h 538"/>
                <a:gd name="T26" fmla="*/ 312 w 368"/>
                <a:gd name="T27" fmla="*/ 311 h 538"/>
                <a:gd name="T28" fmla="*/ 283 w 368"/>
                <a:gd name="T29" fmla="*/ 396 h 538"/>
                <a:gd name="T30" fmla="*/ 170 w 368"/>
                <a:gd name="T31" fmla="*/ 368 h 538"/>
                <a:gd name="T32" fmla="*/ 142 w 368"/>
                <a:gd name="T33" fmla="*/ 482 h 538"/>
                <a:gd name="T34" fmla="*/ 85 w 368"/>
                <a:gd name="T35" fmla="*/ 510 h 538"/>
                <a:gd name="T36" fmla="*/ 57 w 368"/>
                <a:gd name="T37" fmla="*/ 538 h 538"/>
                <a:gd name="T38" fmla="*/ 28 w 368"/>
                <a:gd name="T39" fmla="*/ 396 h 538"/>
                <a:gd name="T40" fmla="*/ 113 w 368"/>
                <a:gd name="T41" fmla="*/ 340 h 538"/>
                <a:gd name="T42" fmla="*/ 113 w 368"/>
                <a:gd name="T43" fmla="*/ 255 h 538"/>
                <a:gd name="T44" fmla="*/ 57 w 368"/>
                <a:gd name="T45" fmla="*/ 198 h 538"/>
                <a:gd name="T46" fmla="*/ 57 w 368"/>
                <a:gd name="T47" fmla="*/ 141 h 538"/>
                <a:gd name="T48" fmla="*/ 0 w 368"/>
                <a:gd name="T49" fmla="*/ 141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68" h="538">
                  <a:moveTo>
                    <a:pt x="0" y="141"/>
                  </a:moveTo>
                  <a:lnTo>
                    <a:pt x="0" y="56"/>
                  </a:lnTo>
                  <a:lnTo>
                    <a:pt x="57" y="0"/>
                  </a:lnTo>
                  <a:lnTo>
                    <a:pt x="113" y="0"/>
                  </a:lnTo>
                  <a:lnTo>
                    <a:pt x="142" y="0"/>
                  </a:lnTo>
                  <a:lnTo>
                    <a:pt x="198" y="85"/>
                  </a:lnTo>
                  <a:lnTo>
                    <a:pt x="283" y="85"/>
                  </a:lnTo>
                  <a:lnTo>
                    <a:pt x="312" y="141"/>
                  </a:lnTo>
                  <a:lnTo>
                    <a:pt x="368" y="198"/>
                  </a:lnTo>
                  <a:lnTo>
                    <a:pt x="368" y="255"/>
                  </a:lnTo>
                  <a:lnTo>
                    <a:pt x="340" y="283"/>
                  </a:lnTo>
                  <a:lnTo>
                    <a:pt x="368" y="311"/>
                  </a:lnTo>
                  <a:lnTo>
                    <a:pt x="340" y="368"/>
                  </a:lnTo>
                  <a:lnTo>
                    <a:pt x="312" y="311"/>
                  </a:lnTo>
                  <a:lnTo>
                    <a:pt x="283" y="396"/>
                  </a:lnTo>
                  <a:lnTo>
                    <a:pt x="170" y="368"/>
                  </a:lnTo>
                  <a:lnTo>
                    <a:pt x="142" y="482"/>
                  </a:lnTo>
                  <a:lnTo>
                    <a:pt x="85" y="510"/>
                  </a:lnTo>
                  <a:lnTo>
                    <a:pt x="57" y="538"/>
                  </a:lnTo>
                  <a:lnTo>
                    <a:pt x="28" y="396"/>
                  </a:lnTo>
                  <a:lnTo>
                    <a:pt x="113" y="340"/>
                  </a:lnTo>
                  <a:lnTo>
                    <a:pt x="113" y="255"/>
                  </a:lnTo>
                  <a:lnTo>
                    <a:pt x="57" y="198"/>
                  </a:lnTo>
                  <a:lnTo>
                    <a:pt x="57" y="141"/>
                  </a:lnTo>
                  <a:lnTo>
                    <a:pt x="0" y="14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52" name="Freeform 712">
              <a:extLst>
                <a:ext uri="{FF2B5EF4-FFF2-40B4-BE49-F238E27FC236}">
                  <a16:creationId xmlns:a16="http://schemas.microsoft.com/office/drawing/2014/main" id="{289DCDCA-C53E-430E-9119-6B2F0ABFF28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68" y="5490"/>
              <a:ext cx="340" cy="369"/>
            </a:xfrm>
            <a:custGeom>
              <a:avLst/>
              <a:gdLst>
                <a:gd name="T0" fmla="*/ 0 w 340"/>
                <a:gd name="T1" fmla="*/ 227 h 369"/>
                <a:gd name="T2" fmla="*/ 28 w 340"/>
                <a:gd name="T3" fmla="*/ 199 h 369"/>
                <a:gd name="T4" fmla="*/ 85 w 340"/>
                <a:gd name="T5" fmla="*/ 171 h 369"/>
                <a:gd name="T6" fmla="*/ 113 w 340"/>
                <a:gd name="T7" fmla="*/ 57 h 369"/>
                <a:gd name="T8" fmla="*/ 226 w 340"/>
                <a:gd name="T9" fmla="*/ 85 h 369"/>
                <a:gd name="T10" fmla="*/ 255 w 340"/>
                <a:gd name="T11" fmla="*/ 0 h 369"/>
                <a:gd name="T12" fmla="*/ 283 w 340"/>
                <a:gd name="T13" fmla="*/ 57 h 369"/>
                <a:gd name="T14" fmla="*/ 311 w 340"/>
                <a:gd name="T15" fmla="*/ 0 h 369"/>
                <a:gd name="T16" fmla="*/ 311 w 340"/>
                <a:gd name="T17" fmla="*/ 114 h 369"/>
                <a:gd name="T18" fmla="*/ 340 w 340"/>
                <a:gd name="T19" fmla="*/ 171 h 369"/>
                <a:gd name="T20" fmla="*/ 311 w 340"/>
                <a:gd name="T21" fmla="*/ 227 h 369"/>
                <a:gd name="T22" fmla="*/ 226 w 340"/>
                <a:gd name="T23" fmla="*/ 227 h 369"/>
                <a:gd name="T24" fmla="*/ 170 w 340"/>
                <a:gd name="T25" fmla="*/ 284 h 369"/>
                <a:gd name="T26" fmla="*/ 226 w 340"/>
                <a:gd name="T27" fmla="*/ 312 h 369"/>
                <a:gd name="T28" fmla="*/ 255 w 340"/>
                <a:gd name="T29" fmla="*/ 284 h 369"/>
                <a:gd name="T30" fmla="*/ 283 w 340"/>
                <a:gd name="T31" fmla="*/ 312 h 369"/>
                <a:gd name="T32" fmla="*/ 198 w 340"/>
                <a:gd name="T33" fmla="*/ 369 h 369"/>
                <a:gd name="T34" fmla="*/ 85 w 340"/>
                <a:gd name="T35" fmla="*/ 369 h 369"/>
                <a:gd name="T36" fmla="*/ 113 w 340"/>
                <a:gd name="T37" fmla="*/ 312 h 369"/>
                <a:gd name="T38" fmla="*/ 56 w 340"/>
                <a:gd name="T39" fmla="*/ 256 h 369"/>
                <a:gd name="T40" fmla="*/ 0 w 340"/>
                <a:gd name="T41" fmla="*/ 227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40" h="369">
                  <a:moveTo>
                    <a:pt x="0" y="227"/>
                  </a:moveTo>
                  <a:lnTo>
                    <a:pt x="28" y="199"/>
                  </a:lnTo>
                  <a:lnTo>
                    <a:pt x="85" y="171"/>
                  </a:lnTo>
                  <a:lnTo>
                    <a:pt x="113" y="57"/>
                  </a:lnTo>
                  <a:lnTo>
                    <a:pt x="226" y="85"/>
                  </a:lnTo>
                  <a:lnTo>
                    <a:pt x="255" y="0"/>
                  </a:lnTo>
                  <a:lnTo>
                    <a:pt x="283" y="57"/>
                  </a:lnTo>
                  <a:lnTo>
                    <a:pt x="311" y="0"/>
                  </a:lnTo>
                  <a:lnTo>
                    <a:pt x="311" y="114"/>
                  </a:lnTo>
                  <a:lnTo>
                    <a:pt x="340" y="171"/>
                  </a:lnTo>
                  <a:lnTo>
                    <a:pt x="311" y="227"/>
                  </a:lnTo>
                  <a:lnTo>
                    <a:pt x="226" y="227"/>
                  </a:lnTo>
                  <a:lnTo>
                    <a:pt x="170" y="284"/>
                  </a:lnTo>
                  <a:lnTo>
                    <a:pt x="226" y="312"/>
                  </a:lnTo>
                  <a:lnTo>
                    <a:pt x="255" y="284"/>
                  </a:lnTo>
                  <a:lnTo>
                    <a:pt x="283" y="312"/>
                  </a:lnTo>
                  <a:lnTo>
                    <a:pt x="198" y="369"/>
                  </a:lnTo>
                  <a:lnTo>
                    <a:pt x="85" y="369"/>
                  </a:lnTo>
                  <a:lnTo>
                    <a:pt x="113" y="312"/>
                  </a:lnTo>
                  <a:lnTo>
                    <a:pt x="56" y="256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53" name="Freeform 713">
              <a:extLst>
                <a:ext uri="{FF2B5EF4-FFF2-40B4-BE49-F238E27FC236}">
                  <a16:creationId xmlns:a16="http://schemas.microsoft.com/office/drawing/2014/main" id="{1217A039-A41A-455C-BA29-24ACF90E9A56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8" y="5462"/>
              <a:ext cx="680" cy="510"/>
            </a:xfrm>
            <a:custGeom>
              <a:avLst/>
              <a:gdLst>
                <a:gd name="T0" fmla="*/ 28 w 680"/>
                <a:gd name="T1" fmla="*/ 397 h 510"/>
                <a:gd name="T2" fmla="*/ 113 w 680"/>
                <a:gd name="T3" fmla="*/ 340 h 510"/>
                <a:gd name="T4" fmla="*/ 85 w 680"/>
                <a:gd name="T5" fmla="*/ 312 h 510"/>
                <a:gd name="T6" fmla="*/ 56 w 680"/>
                <a:gd name="T7" fmla="*/ 340 h 510"/>
                <a:gd name="T8" fmla="*/ 0 w 680"/>
                <a:gd name="T9" fmla="*/ 312 h 510"/>
                <a:gd name="T10" fmla="*/ 56 w 680"/>
                <a:gd name="T11" fmla="*/ 255 h 510"/>
                <a:gd name="T12" fmla="*/ 141 w 680"/>
                <a:gd name="T13" fmla="*/ 255 h 510"/>
                <a:gd name="T14" fmla="*/ 170 w 680"/>
                <a:gd name="T15" fmla="*/ 199 h 510"/>
                <a:gd name="T16" fmla="*/ 141 w 680"/>
                <a:gd name="T17" fmla="*/ 142 h 510"/>
                <a:gd name="T18" fmla="*/ 141 w 680"/>
                <a:gd name="T19" fmla="*/ 28 h 510"/>
                <a:gd name="T20" fmla="*/ 198 w 680"/>
                <a:gd name="T21" fmla="*/ 57 h 510"/>
                <a:gd name="T22" fmla="*/ 283 w 680"/>
                <a:gd name="T23" fmla="*/ 0 h 510"/>
                <a:gd name="T24" fmla="*/ 368 w 680"/>
                <a:gd name="T25" fmla="*/ 0 h 510"/>
                <a:gd name="T26" fmla="*/ 397 w 680"/>
                <a:gd name="T27" fmla="*/ 28 h 510"/>
                <a:gd name="T28" fmla="*/ 425 w 680"/>
                <a:gd name="T29" fmla="*/ 0 h 510"/>
                <a:gd name="T30" fmla="*/ 482 w 680"/>
                <a:gd name="T31" fmla="*/ 113 h 510"/>
                <a:gd name="T32" fmla="*/ 538 w 680"/>
                <a:gd name="T33" fmla="*/ 170 h 510"/>
                <a:gd name="T34" fmla="*/ 567 w 680"/>
                <a:gd name="T35" fmla="*/ 85 h 510"/>
                <a:gd name="T36" fmla="*/ 595 w 680"/>
                <a:gd name="T37" fmla="*/ 142 h 510"/>
                <a:gd name="T38" fmla="*/ 567 w 680"/>
                <a:gd name="T39" fmla="*/ 199 h 510"/>
                <a:gd name="T40" fmla="*/ 623 w 680"/>
                <a:gd name="T41" fmla="*/ 170 h 510"/>
                <a:gd name="T42" fmla="*/ 595 w 680"/>
                <a:gd name="T43" fmla="*/ 199 h 510"/>
                <a:gd name="T44" fmla="*/ 623 w 680"/>
                <a:gd name="T45" fmla="*/ 199 h 510"/>
                <a:gd name="T46" fmla="*/ 680 w 680"/>
                <a:gd name="T47" fmla="*/ 255 h 510"/>
                <a:gd name="T48" fmla="*/ 652 w 680"/>
                <a:gd name="T49" fmla="*/ 255 h 510"/>
                <a:gd name="T50" fmla="*/ 567 w 680"/>
                <a:gd name="T51" fmla="*/ 369 h 510"/>
                <a:gd name="T52" fmla="*/ 538 w 680"/>
                <a:gd name="T53" fmla="*/ 482 h 510"/>
                <a:gd name="T54" fmla="*/ 510 w 680"/>
                <a:gd name="T55" fmla="*/ 454 h 510"/>
                <a:gd name="T56" fmla="*/ 425 w 680"/>
                <a:gd name="T57" fmla="*/ 482 h 510"/>
                <a:gd name="T58" fmla="*/ 368 w 680"/>
                <a:gd name="T59" fmla="*/ 510 h 510"/>
                <a:gd name="T60" fmla="*/ 255 w 680"/>
                <a:gd name="T61" fmla="*/ 454 h 510"/>
                <a:gd name="T62" fmla="*/ 198 w 680"/>
                <a:gd name="T63" fmla="*/ 482 h 510"/>
                <a:gd name="T64" fmla="*/ 141 w 680"/>
                <a:gd name="T65" fmla="*/ 425 h 510"/>
                <a:gd name="T66" fmla="*/ 113 w 680"/>
                <a:gd name="T67" fmla="*/ 425 h 510"/>
                <a:gd name="T68" fmla="*/ 85 w 680"/>
                <a:gd name="T69" fmla="*/ 397 h 510"/>
                <a:gd name="T70" fmla="*/ 28 w 680"/>
                <a:gd name="T71" fmla="*/ 397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80" h="510">
                  <a:moveTo>
                    <a:pt x="28" y="397"/>
                  </a:moveTo>
                  <a:lnTo>
                    <a:pt x="113" y="340"/>
                  </a:lnTo>
                  <a:lnTo>
                    <a:pt x="85" y="312"/>
                  </a:lnTo>
                  <a:lnTo>
                    <a:pt x="56" y="340"/>
                  </a:lnTo>
                  <a:lnTo>
                    <a:pt x="0" y="312"/>
                  </a:lnTo>
                  <a:lnTo>
                    <a:pt x="56" y="255"/>
                  </a:lnTo>
                  <a:lnTo>
                    <a:pt x="141" y="255"/>
                  </a:lnTo>
                  <a:lnTo>
                    <a:pt x="170" y="199"/>
                  </a:lnTo>
                  <a:lnTo>
                    <a:pt x="141" y="142"/>
                  </a:lnTo>
                  <a:lnTo>
                    <a:pt x="141" y="28"/>
                  </a:lnTo>
                  <a:lnTo>
                    <a:pt x="198" y="57"/>
                  </a:lnTo>
                  <a:lnTo>
                    <a:pt x="283" y="0"/>
                  </a:lnTo>
                  <a:lnTo>
                    <a:pt x="368" y="0"/>
                  </a:lnTo>
                  <a:lnTo>
                    <a:pt x="397" y="28"/>
                  </a:lnTo>
                  <a:lnTo>
                    <a:pt x="425" y="0"/>
                  </a:lnTo>
                  <a:lnTo>
                    <a:pt x="482" y="113"/>
                  </a:lnTo>
                  <a:lnTo>
                    <a:pt x="538" y="170"/>
                  </a:lnTo>
                  <a:lnTo>
                    <a:pt x="567" y="85"/>
                  </a:lnTo>
                  <a:lnTo>
                    <a:pt x="595" y="142"/>
                  </a:lnTo>
                  <a:lnTo>
                    <a:pt x="567" y="199"/>
                  </a:lnTo>
                  <a:lnTo>
                    <a:pt x="623" y="170"/>
                  </a:lnTo>
                  <a:lnTo>
                    <a:pt x="595" y="199"/>
                  </a:lnTo>
                  <a:lnTo>
                    <a:pt x="623" y="199"/>
                  </a:lnTo>
                  <a:lnTo>
                    <a:pt x="680" y="255"/>
                  </a:lnTo>
                  <a:lnTo>
                    <a:pt x="652" y="255"/>
                  </a:lnTo>
                  <a:lnTo>
                    <a:pt x="567" y="369"/>
                  </a:lnTo>
                  <a:lnTo>
                    <a:pt x="538" y="482"/>
                  </a:lnTo>
                  <a:lnTo>
                    <a:pt x="510" y="454"/>
                  </a:lnTo>
                  <a:lnTo>
                    <a:pt x="425" y="482"/>
                  </a:lnTo>
                  <a:lnTo>
                    <a:pt x="368" y="510"/>
                  </a:lnTo>
                  <a:lnTo>
                    <a:pt x="255" y="454"/>
                  </a:lnTo>
                  <a:lnTo>
                    <a:pt x="198" y="482"/>
                  </a:lnTo>
                  <a:lnTo>
                    <a:pt x="141" y="425"/>
                  </a:lnTo>
                  <a:lnTo>
                    <a:pt x="113" y="425"/>
                  </a:lnTo>
                  <a:lnTo>
                    <a:pt x="85" y="397"/>
                  </a:lnTo>
                  <a:lnTo>
                    <a:pt x="28" y="39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54" name="Freeform 714">
              <a:extLst>
                <a:ext uri="{FF2B5EF4-FFF2-40B4-BE49-F238E27FC236}">
                  <a16:creationId xmlns:a16="http://schemas.microsoft.com/office/drawing/2014/main" id="{E2EA904F-095E-495E-9031-A594E7A0376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1" y="5462"/>
              <a:ext cx="312" cy="340"/>
            </a:xfrm>
            <a:custGeom>
              <a:avLst/>
              <a:gdLst>
                <a:gd name="T0" fmla="*/ 170 w 312"/>
                <a:gd name="T1" fmla="*/ 0 h 340"/>
                <a:gd name="T2" fmla="*/ 255 w 312"/>
                <a:gd name="T3" fmla="*/ 0 h 340"/>
                <a:gd name="T4" fmla="*/ 255 w 312"/>
                <a:gd name="T5" fmla="*/ 85 h 340"/>
                <a:gd name="T6" fmla="*/ 312 w 312"/>
                <a:gd name="T7" fmla="*/ 85 h 340"/>
                <a:gd name="T8" fmla="*/ 284 w 312"/>
                <a:gd name="T9" fmla="*/ 199 h 340"/>
                <a:gd name="T10" fmla="*/ 255 w 312"/>
                <a:gd name="T11" fmla="*/ 255 h 340"/>
                <a:gd name="T12" fmla="*/ 284 w 312"/>
                <a:gd name="T13" fmla="*/ 312 h 340"/>
                <a:gd name="T14" fmla="*/ 227 w 312"/>
                <a:gd name="T15" fmla="*/ 312 h 340"/>
                <a:gd name="T16" fmla="*/ 199 w 312"/>
                <a:gd name="T17" fmla="*/ 284 h 340"/>
                <a:gd name="T18" fmla="*/ 142 w 312"/>
                <a:gd name="T19" fmla="*/ 312 h 340"/>
                <a:gd name="T20" fmla="*/ 142 w 312"/>
                <a:gd name="T21" fmla="*/ 340 h 340"/>
                <a:gd name="T22" fmla="*/ 57 w 312"/>
                <a:gd name="T23" fmla="*/ 312 h 340"/>
                <a:gd name="T24" fmla="*/ 57 w 312"/>
                <a:gd name="T25" fmla="*/ 284 h 340"/>
                <a:gd name="T26" fmla="*/ 85 w 312"/>
                <a:gd name="T27" fmla="*/ 255 h 340"/>
                <a:gd name="T28" fmla="*/ 85 w 312"/>
                <a:gd name="T29" fmla="*/ 199 h 340"/>
                <a:gd name="T30" fmla="*/ 57 w 312"/>
                <a:gd name="T31" fmla="*/ 255 h 340"/>
                <a:gd name="T32" fmla="*/ 0 w 312"/>
                <a:gd name="T33" fmla="*/ 199 h 340"/>
                <a:gd name="T34" fmla="*/ 57 w 312"/>
                <a:gd name="T35" fmla="*/ 170 h 340"/>
                <a:gd name="T36" fmla="*/ 57 w 312"/>
                <a:gd name="T37" fmla="*/ 142 h 340"/>
                <a:gd name="T38" fmla="*/ 114 w 312"/>
                <a:gd name="T39" fmla="*/ 142 h 340"/>
                <a:gd name="T40" fmla="*/ 142 w 312"/>
                <a:gd name="T41" fmla="*/ 85 h 340"/>
                <a:gd name="T42" fmla="*/ 170 w 312"/>
                <a:gd name="T43" fmla="*/ 85 h 340"/>
                <a:gd name="T44" fmla="*/ 170 w 312"/>
                <a:gd name="T45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2" h="340">
                  <a:moveTo>
                    <a:pt x="170" y="0"/>
                  </a:moveTo>
                  <a:lnTo>
                    <a:pt x="255" y="0"/>
                  </a:lnTo>
                  <a:lnTo>
                    <a:pt x="255" y="85"/>
                  </a:lnTo>
                  <a:lnTo>
                    <a:pt x="312" y="85"/>
                  </a:lnTo>
                  <a:lnTo>
                    <a:pt x="284" y="199"/>
                  </a:lnTo>
                  <a:lnTo>
                    <a:pt x="255" y="255"/>
                  </a:lnTo>
                  <a:lnTo>
                    <a:pt x="284" y="312"/>
                  </a:lnTo>
                  <a:lnTo>
                    <a:pt x="227" y="312"/>
                  </a:lnTo>
                  <a:lnTo>
                    <a:pt x="199" y="284"/>
                  </a:lnTo>
                  <a:lnTo>
                    <a:pt x="142" y="312"/>
                  </a:lnTo>
                  <a:lnTo>
                    <a:pt x="142" y="340"/>
                  </a:lnTo>
                  <a:lnTo>
                    <a:pt x="57" y="312"/>
                  </a:lnTo>
                  <a:lnTo>
                    <a:pt x="57" y="284"/>
                  </a:lnTo>
                  <a:lnTo>
                    <a:pt x="85" y="255"/>
                  </a:lnTo>
                  <a:lnTo>
                    <a:pt x="85" y="199"/>
                  </a:lnTo>
                  <a:lnTo>
                    <a:pt x="57" y="255"/>
                  </a:lnTo>
                  <a:lnTo>
                    <a:pt x="0" y="199"/>
                  </a:lnTo>
                  <a:lnTo>
                    <a:pt x="57" y="170"/>
                  </a:lnTo>
                  <a:lnTo>
                    <a:pt x="57" y="142"/>
                  </a:lnTo>
                  <a:lnTo>
                    <a:pt x="114" y="142"/>
                  </a:lnTo>
                  <a:lnTo>
                    <a:pt x="142" y="85"/>
                  </a:lnTo>
                  <a:lnTo>
                    <a:pt x="170" y="85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55" name="Freeform 715">
              <a:extLst>
                <a:ext uri="{FF2B5EF4-FFF2-40B4-BE49-F238E27FC236}">
                  <a16:creationId xmlns:a16="http://schemas.microsoft.com/office/drawing/2014/main" id="{C0236198-AE17-459E-BCC3-C6546E72A7BD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5" y="5150"/>
              <a:ext cx="737" cy="511"/>
            </a:xfrm>
            <a:custGeom>
              <a:avLst/>
              <a:gdLst>
                <a:gd name="T0" fmla="*/ 737 w 737"/>
                <a:gd name="T1" fmla="*/ 199 h 511"/>
                <a:gd name="T2" fmla="*/ 708 w 737"/>
                <a:gd name="T3" fmla="*/ 142 h 511"/>
                <a:gd name="T4" fmla="*/ 652 w 737"/>
                <a:gd name="T5" fmla="*/ 142 h 511"/>
                <a:gd name="T6" fmla="*/ 652 w 737"/>
                <a:gd name="T7" fmla="*/ 57 h 511"/>
                <a:gd name="T8" fmla="*/ 481 w 737"/>
                <a:gd name="T9" fmla="*/ 85 h 511"/>
                <a:gd name="T10" fmla="*/ 453 w 737"/>
                <a:gd name="T11" fmla="*/ 0 h 511"/>
                <a:gd name="T12" fmla="*/ 396 w 737"/>
                <a:gd name="T13" fmla="*/ 0 h 511"/>
                <a:gd name="T14" fmla="*/ 311 w 737"/>
                <a:gd name="T15" fmla="*/ 57 h 511"/>
                <a:gd name="T16" fmla="*/ 283 w 737"/>
                <a:gd name="T17" fmla="*/ 142 h 511"/>
                <a:gd name="T18" fmla="*/ 226 w 737"/>
                <a:gd name="T19" fmla="*/ 114 h 511"/>
                <a:gd name="T20" fmla="*/ 170 w 737"/>
                <a:gd name="T21" fmla="*/ 170 h 511"/>
                <a:gd name="T22" fmla="*/ 113 w 737"/>
                <a:gd name="T23" fmla="*/ 142 h 511"/>
                <a:gd name="T24" fmla="*/ 113 w 737"/>
                <a:gd name="T25" fmla="*/ 199 h 511"/>
                <a:gd name="T26" fmla="*/ 0 w 737"/>
                <a:gd name="T27" fmla="*/ 227 h 511"/>
                <a:gd name="T28" fmla="*/ 56 w 737"/>
                <a:gd name="T29" fmla="*/ 255 h 511"/>
                <a:gd name="T30" fmla="*/ 28 w 737"/>
                <a:gd name="T31" fmla="*/ 312 h 511"/>
                <a:gd name="T32" fmla="*/ 85 w 737"/>
                <a:gd name="T33" fmla="*/ 425 h 511"/>
                <a:gd name="T34" fmla="*/ 141 w 737"/>
                <a:gd name="T35" fmla="*/ 482 h 511"/>
                <a:gd name="T36" fmla="*/ 170 w 737"/>
                <a:gd name="T37" fmla="*/ 397 h 511"/>
                <a:gd name="T38" fmla="*/ 198 w 737"/>
                <a:gd name="T39" fmla="*/ 454 h 511"/>
                <a:gd name="T40" fmla="*/ 170 w 737"/>
                <a:gd name="T41" fmla="*/ 511 h 511"/>
                <a:gd name="T42" fmla="*/ 226 w 737"/>
                <a:gd name="T43" fmla="*/ 482 h 511"/>
                <a:gd name="T44" fmla="*/ 198 w 737"/>
                <a:gd name="T45" fmla="*/ 511 h 511"/>
                <a:gd name="T46" fmla="*/ 226 w 737"/>
                <a:gd name="T47" fmla="*/ 511 h 511"/>
                <a:gd name="T48" fmla="*/ 283 w 737"/>
                <a:gd name="T49" fmla="*/ 482 h 511"/>
                <a:gd name="T50" fmla="*/ 283 w 737"/>
                <a:gd name="T51" fmla="*/ 454 h 511"/>
                <a:gd name="T52" fmla="*/ 340 w 737"/>
                <a:gd name="T53" fmla="*/ 454 h 511"/>
                <a:gd name="T54" fmla="*/ 368 w 737"/>
                <a:gd name="T55" fmla="*/ 397 h 511"/>
                <a:gd name="T56" fmla="*/ 396 w 737"/>
                <a:gd name="T57" fmla="*/ 397 h 511"/>
                <a:gd name="T58" fmla="*/ 396 w 737"/>
                <a:gd name="T59" fmla="*/ 312 h 511"/>
                <a:gd name="T60" fmla="*/ 425 w 737"/>
                <a:gd name="T61" fmla="*/ 255 h 511"/>
                <a:gd name="T62" fmla="*/ 481 w 737"/>
                <a:gd name="T63" fmla="*/ 255 h 511"/>
                <a:gd name="T64" fmla="*/ 595 w 737"/>
                <a:gd name="T65" fmla="*/ 170 h 511"/>
                <a:gd name="T66" fmla="*/ 737 w 737"/>
                <a:gd name="T67" fmla="*/ 199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37" h="511">
                  <a:moveTo>
                    <a:pt x="737" y="199"/>
                  </a:moveTo>
                  <a:lnTo>
                    <a:pt x="708" y="142"/>
                  </a:lnTo>
                  <a:lnTo>
                    <a:pt x="652" y="142"/>
                  </a:lnTo>
                  <a:lnTo>
                    <a:pt x="652" y="57"/>
                  </a:lnTo>
                  <a:lnTo>
                    <a:pt x="481" y="85"/>
                  </a:lnTo>
                  <a:lnTo>
                    <a:pt x="453" y="0"/>
                  </a:lnTo>
                  <a:lnTo>
                    <a:pt x="396" y="0"/>
                  </a:lnTo>
                  <a:lnTo>
                    <a:pt x="311" y="57"/>
                  </a:lnTo>
                  <a:lnTo>
                    <a:pt x="283" y="142"/>
                  </a:lnTo>
                  <a:lnTo>
                    <a:pt x="226" y="114"/>
                  </a:lnTo>
                  <a:lnTo>
                    <a:pt x="170" y="170"/>
                  </a:lnTo>
                  <a:lnTo>
                    <a:pt x="113" y="142"/>
                  </a:lnTo>
                  <a:lnTo>
                    <a:pt x="113" y="199"/>
                  </a:lnTo>
                  <a:lnTo>
                    <a:pt x="0" y="227"/>
                  </a:lnTo>
                  <a:lnTo>
                    <a:pt x="56" y="255"/>
                  </a:lnTo>
                  <a:lnTo>
                    <a:pt x="28" y="312"/>
                  </a:lnTo>
                  <a:lnTo>
                    <a:pt x="85" y="425"/>
                  </a:lnTo>
                  <a:lnTo>
                    <a:pt x="141" y="482"/>
                  </a:lnTo>
                  <a:lnTo>
                    <a:pt x="170" y="397"/>
                  </a:lnTo>
                  <a:lnTo>
                    <a:pt x="198" y="454"/>
                  </a:lnTo>
                  <a:lnTo>
                    <a:pt x="170" y="511"/>
                  </a:lnTo>
                  <a:lnTo>
                    <a:pt x="226" y="482"/>
                  </a:lnTo>
                  <a:lnTo>
                    <a:pt x="198" y="511"/>
                  </a:lnTo>
                  <a:lnTo>
                    <a:pt x="226" y="511"/>
                  </a:lnTo>
                  <a:lnTo>
                    <a:pt x="283" y="482"/>
                  </a:lnTo>
                  <a:lnTo>
                    <a:pt x="283" y="454"/>
                  </a:lnTo>
                  <a:lnTo>
                    <a:pt x="340" y="454"/>
                  </a:lnTo>
                  <a:lnTo>
                    <a:pt x="368" y="397"/>
                  </a:lnTo>
                  <a:lnTo>
                    <a:pt x="396" y="397"/>
                  </a:lnTo>
                  <a:lnTo>
                    <a:pt x="396" y="312"/>
                  </a:lnTo>
                  <a:lnTo>
                    <a:pt x="425" y="255"/>
                  </a:lnTo>
                  <a:lnTo>
                    <a:pt x="481" y="255"/>
                  </a:lnTo>
                  <a:lnTo>
                    <a:pt x="595" y="170"/>
                  </a:lnTo>
                  <a:lnTo>
                    <a:pt x="737" y="199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56" name="Freeform 716">
              <a:extLst>
                <a:ext uri="{FF2B5EF4-FFF2-40B4-BE49-F238E27FC236}">
                  <a16:creationId xmlns:a16="http://schemas.microsoft.com/office/drawing/2014/main" id="{F5B82657-8239-48B1-AD26-A9732D7EB00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3" y="5292"/>
              <a:ext cx="368" cy="227"/>
            </a:xfrm>
            <a:custGeom>
              <a:avLst/>
              <a:gdLst>
                <a:gd name="T0" fmla="*/ 368 w 368"/>
                <a:gd name="T1" fmla="*/ 113 h 227"/>
                <a:gd name="T2" fmla="*/ 340 w 368"/>
                <a:gd name="T3" fmla="*/ 170 h 227"/>
                <a:gd name="T4" fmla="*/ 312 w 368"/>
                <a:gd name="T5" fmla="*/ 198 h 227"/>
                <a:gd name="T6" fmla="*/ 283 w 368"/>
                <a:gd name="T7" fmla="*/ 170 h 227"/>
                <a:gd name="T8" fmla="*/ 198 w 368"/>
                <a:gd name="T9" fmla="*/ 170 h 227"/>
                <a:gd name="T10" fmla="*/ 113 w 368"/>
                <a:gd name="T11" fmla="*/ 227 h 227"/>
                <a:gd name="T12" fmla="*/ 56 w 368"/>
                <a:gd name="T13" fmla="*/ 198 h 227"/>
                <a:gd name="T14" fmla="*/ 28 w 368"/>
                <a:gd name="T15" fmla="*/ 170 h 227"/>
                <a:gd name="T16" fmla="*/ 56 w 368"/>
                <a:gd name="T17" fmla="*/ 142 h 227"/>
                <a:gd name="T18" fmla="*/ 56 w 368"/>
                <a:gd name="T19" fmla="*/ 85 h 227"/>
                <a:gd name="T20" fmla="*/ 0 w 368"/>
                <a:gd name="T21" fmla="*/ 28 h 227"/>
                <a:gd name="T22" fmla="*/ 85 w 368"/>
                <a:gd name="T23" fmla="*/ 57 h 227"/>
                <a:gd name="T24" fmla="*/ 85 w 368"/>
                <a:gd name="T25" fmla="*/ 28 h 227"/>
                <a:gd name="T26" fmla="*/ 255 w 368"/>
                <a:gd name="T27" fmla="*/ 28 h 227"/>
                <a:gd name="T28" fmla="*/ 283 w 368"/>
                <a:gd name="T29" fmla="*/ 0 h 227"/>
                <a:gd name="T30" fmla="*/ 312 w 368"/>
                <a:gd name="T31" fmla="*/ 57 h 227"/>
                <a:gd name="T32" fmla="*/ 312 w 368"/>
                <a:gd name="T33" fmla="*/ 85 h 227"/>
                <a:gd name="T34" fmla="*/ 368 w 368"/>
                <a:gd name="T35" fmla="*/ 11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8" h="227">
                  <a:moveTo>
                    <a:pt x="368" y="113"/>
                  </a:moveTo>
                  <a:lnTo>
                    <a:pt x="340" y="170"/>
                  </a:lnTo>
                  <a:lnTo>
                    <a:pt x="312" y="198"/>
                  </a:lnTo>
                  <a:lnTo>
                    <a:pt x="283" y="170"/>
                  </a:lnTo>
                  <a:lnTo>
                    <a:pt x="198" y="170"/>
                  </a:lnTo>
                  <a:lnTo>
                    <a:pt x="113" y="227"/>
                  </a:lnTo>
                  <a:lnTo>
                    <a:pt x="56" y="198"/>
                  </a:lnTo>
                  <a:lnTo>
                    <a:pt x="28" y="170"/>
                  </a:lnTo>
                  <a:lnTo>
                    <a:pt x="56" y="142"/>
                  </a:lnTo>
                  <a:lnTo>
                    <a:pt x="56" y="85"/>
                  </a:lnTo>
                  <a:lnTo>
                    <a:pt x="0" y="28"/>
                  </a:lnTo>
                  <a:lnTo>
                    <a:pt x="85" y="57"/>
                  </a:lnTo>
                  <a:lnTo>
                    <a:pt x="85" y="28"/>
                  </a:lnTo>
                  <a:lnTo>
                    <a:pt x="255" y="28"/>
                  </a:lnTo>
                  <a:lnTo>
                    <a:pt x="283" y="0"/>
                  </a:lnTo>
                  <a:lnTo>
                    <a:pt x="312" y="57"/>
                  </a:lnTo>
                  <a:lnTo>
                    <a:pt x="312" y="85"/>
                  </a:lnTo>
                  <a:lnTo>
                    <a:pt x="368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57" name="Freeform 717">
              <a:extLst>
                <a:ext uri="{FF2B5EF4-FFF2-40B4-BE49-F238E27FC236}">
                  <a16:creationId xmlns:a16="http://schemas.microsoft.com/office/drawing/2014/main" id="{944E24CB-720A-4FE9-9A74-83CB2186D60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1" y="4952"/>
              <a:ext cx="510" cy="425"/>
            </a:xfrm>
            <a:custGeom>
              <a:avLst/>
              <a:gdLst>
                <a:gd name="T0" fmla="*/ 114 w 510"/>
                <a:gd name="T1" fmla="*/ 397 h 425"/>
                <a:gd name="T2" fmla="*/ 85 w 510"/>
                <a:gd name="T3" fmla="*/ 340 h 425"/>
                <a:gd name="T4" fmla="*/ 57 w 510"/>
                <a:gd name="T5" fmla="*/ 368 h 425"/>
                <a:gd name="T6" fmla="*/ 57 w 510"/>
                <a:gd name="T7" fmla="*/ 340 h 425"/>
                <a:gd name="T8" fmla="*/ 57 w 510"/>
                <a:gd name="T9" fmla="*/ 312 h 425"/>
                <a:gd name="T10" fmla="*/ 28 w 510"/>
                <a:gd name="T11" fmla="*/ 255 h 425"/>
                <a:gd name="T12" fmla="*/ 0 w 510"/>
                <a:gd name="T13" fmla="*/ 255 h 425"/>
                <a:gd name="T14" fmla="*/ 0 w 510"/>
                <a:gd name="T15" fmla="*/ 170 h 425"/>
                <a:gd name="T16" fmla="*/ 28 w 510"/>
                <a:gd name="T17" fmla="*/ 113 h 425"/>
                <a:gd name="T18" fmla="*/ 85 w 510"/>
                <a:gd name="T19" fmla="*/ 56 h 425"/>
                <a:gd name="T20" fmla="*/ 142 w 510"/>
                <a:gd name="T21" fmla="*/ 0 h 425"/>
                <a:gd name="T22" fmla="*/ 227 w 510"/>
                <a:gd name="T23" fmla="*/ 56 h 425"/>
                <a:gd name="T24" fmla="*/ 227 w 510"/>
                <a:gd name="T25" fmla="*/ 85 h 425"/>
                <a:gd name="T26" fmla="*/ 284 w 510"/>
                <a:gd name="T27" fmla="*/ 113 h 425"/>
                <a:gd name="T28" fmla="*/ 340 w 510"/>
                <a:gd name="T29" fmla="*/ 85 h 425"/>
                <a:gd name="T30" fmla="*/ 340 w 510"/>
                <a:gd name="T31" fmla="*/ 28 h 425"/>
                <a:gd name="T32" fmla="*/ 397 w 510"/>
                <a:gd name="T33" fmla="*/ 56 h 425"/>
                <a:gd name="T34" fmla="*/ 482 w 510"/>
                <a:gd name="T35" fmla="*/ 0 h 425"/>
                <a:gd name="T36" fmla="*/ 482 w 510"/>
                <a:gd name="T37" fmla="*/ 85 h 425"/>
                <a:gd name="T38" fmla="*/ 482 w 510"/>
                <a:gd name="T39" fmla="*/ 142 h 425"/>
                <a:gd name="T40" fmla="*/ 510 w 510"/>
                <a:gd name="T41" fmla="*/ 198 h 425"/>
                <a:gd name="T42" fmla="*/ 425 w 510"/>
                <a:gd name="T43" fmla="*/ 255 h 425"/>
                <a:gd name="T44" fmla="*/ 397 w 510"/>
                <a:gd name="T45" fmla="*/ 340 h 425"/>
                <a:gd name="T46" fmla="*/ 340 w 510"/>
                <a:gd name="T47" fmla="*/ 312 h 425"/>
                <a:gd name="T48" fmla="*/ 284 w 510"/>
                <a:gd name="T49" fmla="*/ 368 h 425"/>
                <a:gd name="T50" fmla="*/ 227 w 510"/>
                <a:gd name="T51" fmla="*/ 340 h 425"/>
                <a:gd name="T52" fmla="*/ 227 w 510"/>
                <a:gd name="T53" fmla="*/ 397 h 425"/>
                <a:gd name="T54" fmla="*/ 114 w 510"/>
                <a:gd name="T55" fmla="*/ 425 h 425"/>
                <a:gd name="T56" fmla="*/ 114 w 510"/>
                <a:gd name="T57" fmla="*/ 397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0" h="425">
                  <a:moveTo>
                    <a:pt x="114" y="397"/>
                  </a:moveTo>
                  <a:lnTo>
                    <a:pt x="85" y="340"/>
                  </a:lnTo>
                  <a:lnTo>
                    <a:pt x="57" y="368"/>
                  </a:lnTo>
                  <a:lnTo>
                    <a:pt x="57" y="340"/>
                  </a:lnTo>
                  <a:lnTo>
                    <a:pt x="57" y="312"/>
                  </a:lnTo>
                  <a:lnTo>
                    <a:pt x="28" y="255"/>
                  </a:lnTo>
                  <a:lnTo>
                    <a:pt x="0" y="255"/>
                  </a:lnTo>
                  <a:lnTo>
                    <a:pt x="0" y="170"/>
                  </a:lnTo>
                  <a:lnTo>
                    <a:pt x="28" y="113"/>
                  </a:lnTo>
                  <a:lnTo>
                    <a:pt x="85" y="56"/>
                  </a:lnTo>
                  <a:lnTo>
                    <a:pt x="142" y="0"/>
                  </a:lnTo>
                  <a:lnTo>
                    <a:pt x="227" y="56"/>
                  </a:lnTo>
                  <a:lnTo>
                    <a:pt x="227" y="85"/>
                  </a:lnTo>
                  <a:lnTo>
                    <a:pt x="284" y="113"/>
                  </a:lnTo>
                  <a:lnTo>
                    <a:pt x="340" y="85"/>
                  </a:lnTo>
                  <a:lnTo>
                    <a:pt x="340" y="28"/>
                  </a:lnTo>
                  <a:lnTo>
                    <a:pt x="397" y="56"/>
                  </a:lnTo>
                  <a:lnTo>
                    <a:pt x="482" y="0"/>
                  </a:lnTo>
                  <a:lnTo>
                    <a:pt x="482" y="85"/>
                  </a:lnTo>
                  <a:lnTo>
                    <a:pt x="482" y="142"/>
                  </a:lnTo>
                  <a:lnTo>
                    <a:pt x="510" y="198"/>
                  </a:lnTo>
                  <a:lnTo>
                    <a:pt x="425" y="255"/>
                  </a:lnTo>
                  <a:lnTo>
                    <a:pt x="397" y="340"/>
                  </a:lnTo>
                  <a:lnTo>
                    <a:pt x="340" y="312"/>
                  </a:lnTo>
                  <a:lnTo>
                    <a:pt x="284" y="368"/>
                  </a:lnTo>
                  <a:lnTo>
                    <a:pt x="227" y="340"/>
                  </a:lnTo>
                  <a:lnTo>
                    <a:pt x="227" y="397"/>
                  </a:lnTo>
                  <a:lnTo>
                    <a:pt x="114" y="425"/>
                  </a:lnTo>
                  <a:lnTo>
                    <a:pt x="114" y="39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58" name="Freeform 718">
              <a:extLst>
                <a:ext uri="{FF2B5EF4-FFF2-40B4-BE49-F238E27FC236}">
                  <a16:creationId xmlns:a16="http://schemas.microsoft.com/office/drawing/2014/main" id="{7DE0E68D-34B5-45BD-A68C-DBBD9014AC07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" y="5065"/>
              <a:ext cx="425" cy="284"/>
            </a:xfrm>
            <a:custGeom>
              <a:avLst/>
              <a:gdLst>
                <a:gd name="T0" fmla="*/ 425 w 425"/>
                <a:gd name="T1" fmla="*/ 255 h 284"/>
                <a:gd name="T2" fmla="*/ 425 w 425"/>
                <a:gd name="T3" fmla="*/ 199 h 284"/>
                <a:gd name="T4" fmla="*/ 396 w 425"/>
                <a:gd name="T5" fmla="*/ 142 h 284"/>
                <a:gd name="T6" fmla="*/ 368 w 425"/>
                <a:gd name="T7" fmla="*/ 142 h 284"/>
                <a:gd name="T8" fmla="*/ 368 w 425"/>
                <a:gd name="T9" fmla="*/ 57 h 284"/>
                <a:gd name="T10" fmla="*/ 311 w 425"/>
                <a:gd name="T11" fmla="*/ 85 h 284"/>
                <a:gd name="T12" fmla="*/ 198 w 425"/>
                <a:gd name="T13" fmla="*/ 0 h 284"/>
                <a:gd name="T14" fmla="*/ 170 w 425"/>
                <a:gd name="T15" fmla="*/ 29 h 284"/>
                <a:gd name="T16" fmla="*/ 141 w 425"/>
                <a:gd name="T17" fmla="*/ 0 h 284"/>
                <a:gd name="T18" fmla="*/ 56 w 425"/>
                <a:gd name="T19" fmla="*/ 29 h 284"/>
                <a:gd name="T20" fmla="*/ 0 w 425"/>
                <a:gd name="T21" fmla="*/ 29 h 284"/>
                <a:gd name="T22" fmla="*/ 0 w 425"/>
                <a:gd name="T23" fmla="*/ 114 h 284"/>
                <a:gd name="T24" fmla="*/ 56 w 425"/>
                <a:gd name="T25" fmla="*/ 199 h 284"/>
                <a:gd name="T26" fmla="*/ 141 w 425"/>
                <a:gd name="T27" fmla="*/ 199 h 284"/>
                <a:gd name="T28" fmla="*/ 170 w 425"/>
                <a:gd name="T29" fmla="*/ 255 h 284"/>
                <a:gd name="T30" fmla="*/ 255 w 425"/>
                <a:gd name="T31" fmla="*/ 284 h 284"/>
                <a:gd name="T32" fmla="*/ 255 w 425"/>
                <a:gd name="T33" fmla="*/ 255 h 284"/>
                <a:gd name="T34" fmla="*/ 425 w 425"/>
                <a:gd name="T35" fmla="*/ 255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25" h="284">
                  <a:moveTo>
                    <a:pt x="425" y="255"/>
                  </a:moveTo>
                  <a:lnTo>
                    <a:pt x="425" y="199"/>
                  </a:lnTo>
                  <a:lnTo>
                    <a:pt x="396" y="142"/>
                  </a:lnTo>
                  <a:lnTo>
                    <a:pt x="368" y="142"/>
                  </a:lnTo>
                  <a:lnTo>
                    <a:pt x="368" y="57"/>
                  </a:lnTo>
                  <a:lnTo>
                    <a:pt x="311" y="85"/>
                  </a:lnTo>
                  <a:lnTo>
                    <a:pt x="198" y="0"/>
                  </a:lnTo>
                  <a:lnTo>
                    <a:pt x="170" y="29"/>
                  </a:lnTo>
                  <a:lnTo>
                    <a:pt x="141" y="0"/>
                  </a:lnTo>
                  <a:lnTo>
                    <a:pt x="56" y="29"/>
                  </a:lnTo>
                  <a:lnTo>
                    <a:pt x="0" y="29"/>
                  </a:lnTo>
                  <a:lnTo>
                    <a:pt x="0" y="114"/>
                  </a:lnTo>
                  <a:lnTo>
                    <a:pt x="56" y="199"/>
                  </a:lnTo>
                  <a:lnTo>
                    <a:pt x="141" y="199"/>
                  </a:lnTo>
                  <a:lnTo>
                    <a:pt x="170" y="255"/>
                  </a:lnTo>
                  <a:lnTo>
                    <a:pt x="255" y="284"/>
                  </a:lnTo>
                  <a:lnTo>
                    <a:pt x="255" y="255"/>
                  </a:lnTo>
                  <a:lnTo>
                    <a:pt x="425" y="25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59" name="Freeform 719">
              <a:extLst>
                <a:ext uri="{FF2B5EF4-FFF2-40B4-BE49-F238E27FC236}">
                  <a16:creationId xmlns:a16="http://schemas.microsoft.com/office/drawing/2014/main" id="{5CAE3749-E35A-4380-BF38-5AD2AAE0914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1" y="4583"/>
              <a:ext cx="539" cy="567"/>
            </a:xfrm>
            <a:custGeom>
              <a:avLst/>
              <a:gdLst>
                <a:gd name="T0" fmla="*/ 482 w 539"/>
                <a:gd name="T1" fmla="*/ 369 h 567"/>
                <a:gd name="T2" fmla="*/ 368 w 539"/>
                <a:gd name="T3" fmla="*/ 482 h 567"/>
                <a:gd name="T4" fmla="*/ 340 w 539"/>
                <a:gd name="T5" fmla="*/ 539 h 567"/>
                <a:gd name="T6" fmla="*/ 283 w 539"/>
                <a:gd name="T7" fmla="*/ 567 h 567"/>
                <a:gd name="T8" fmla="*/ 170 w 539"/>
                <a:gd name="T9" fmla="*/ 482 h 567"/>
                <a:gd name="T10" fmla="*/ 142 w 539"/>
                <a:gd name="T11" fmla="*/ 511 h 567"/>
                <a:gd name="T12" fmla="*/ 113 w 539"/>
                <a:gd name="T13" fmla="*/ 482 h 567"/>
                <a:gd name="T14" fmla="*/ 28 w 539"/>
                <a:gd name="T15" fmla="*/ 511 h 567"/>
                <a:gd name="T16" fmla="*/ 0 w 539"/>
                <a:gd name="T17" fmla="*/ 454 h 567"/>
                <a:gd name="T18" fmla="*/ 28 w 539"/>
                <a:gd name="T19" fmla="*/ 454 h 567"/>
                <a:gd name="T20" fmla="*/ 28 w 539"/>
                <a:gd name="T21" fmla="*/ 397 h 567"/>
                <a:gd name="T22" fmla="*/ 0 w 539"/>
                <a:gd name="T23" fmla="*/ 397 h 567"/>
                <a:gd name="T24" fmla="*/ 0 w 539"/>
                <a:gd name="T25" fmla="*/ 369 h 567"/>
                <a:gd name="T26" fmla="*/ 28 w 539"/>
                <a:gd name="T27" fmla="*/ 369 h 567"/>
                <a:gd name="T28" fmla="*/ 28 w 539"/>
                <a:gd name="T29" fmla="*/ 312 h 567"/>
                <a:gd name="T30" fmla="*/ 0 w 539"/>
                <a:gd name="T31" fmla="*/ 284 h 567"/>
                <a:gd name="T32" fmla="*/ 85 w 539"/>
                <a:gd name="T33" fmla="*/ 227 h 567"/>
                <a:gd name="T34" fmla="*/ 142 w 539"/>
                <a:gd name="T35" fmla="*/ 227 h 567"/>
                <a:gd name="T36" fmla="*/ 142 w 539"/>
                <a:gd name="T37" fmla="*/ 199 h 567"/>
                <a:gd name="T38" fmla="*/ 170 w 539"/>
                <a:gd name="T39" fmla="*/ 142 h 567"/>
                <a:gd name="T40" fmla="*/ 227 w 539"/>
                <a:gd name="T41" fmla="*/ 114 h 567"/>
                <a:gd name="T42" fmla="*/ 255 w 539"/>
                <a:gd name="T43" fmla="*/ 170 h 567"/>
                <a:gd name="T44" fmla="*/ 312 w 539"/>
                <a:gd name="T45" fmla="*/ 170 h 567"/>
                <a:gd name="T46" fmla="*/ 312 w 539"/>
                <a:gd name="T47" fmla="*/ 142 h 567"/>
                <a:gd name="T48" fmla="*/ 368 w 539"/>
                <a:gd name="T49" fmla="*/ 142 h 567"/>
                <a:gd name="T50" fmla="*/ 368 w 539"/>
                <a:gd name="T51" fmla="*/ 170 h 567"/>
                <a:gd name="T52" fmla="*/ 397 w 539"/>
                <a:gd name="T53" fmla="*/ 142 h 567"/>
                <a:gd name="T54" fmla="*/ 425 w 539"/>
                <a:gd name="T55" fmla="*/ 114 h 567"/>
                <a:gd name="T56" fmla="*/ 368 w 539"/>
                <a:gd name="T57" fmla="*/ 57 h 567"/>
                <a:gd name="T58" fmla="*/ 397 w 539"/>
                <a:gd name="T59" fmla="*/ 57 h 567"/>
                <a:gd name="T60" fmla="*/ 425 w 539"/>
                <a:gd name="T61" fmla="*/ 0 h 567"/>
                <a:gd name="T62" fmla="*/ 454 w 539"/>
                <a:gd name="T63" fmla="*/ 29 h 567"/>
                <a:gd name="T64" fmla="*/ 454 w 539"/>
                <a:gd name="T65" fmla="*/ 57 h 567"/>
                <a:gd name="T66" fmla="*/ 539 w 539"/>
                <a:gd name="T67" fmla="*/ 85 h 567"/>
                <a:gd name="T68" fmla="*/ 539 w 539"/>
                <a:gd name="T69" fmla="*/ 142 h 567"/>
                <a:gd name="T70" fmla="*/ 510 w 539"/>
                <a:gd name="T71" fmla="*/ 170 h 567"/>
                <a:gd name="T72" fmla="*/ 510 w 539"/>
                <a:gd name="T73" fmla="*/ 199 h 567"/>
                <a:gd name="T74" fmla="*/ 482 w 539"/>
                <a:gd name="T75" fmla="*/ 227 h 567"/>
                <a:gd name="T76" fmla="*/ 510 w 539"/>
                <a:gd name="T77" fmla="*/ 284 h 567"/>
                <a:gd name="T78" fmla="*/ 454 w 539"/>
                <a:gd name="T79" fmla="*/ 312 h 567"/>
                <a:gd name="T80" fmla="*/ 482 w 539"/>
                <a:gd name="T81" fmla="*/ 369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39" h="567">
                  <a:moveTo>
                    <a:pt x="482" y="369"/>
                  </a:moveTo>
                  <a:lnTo>
                    <a:pt x="368" y="482"/>
                  </a:lnTo>
                  <a:lnTo>
                    <a:pt x="340" y="539"/>
                  </a:lnTo>
                  <a:lnTo>
                    <a:pt x="283" y="567"/>
                  </a:lnTo>
                  <a:lnTo>
                    <a:pt x="170" y="482"/>
                  </a:lnTo>
                  <a:lnTo>
                    <a:pt x="142" y="511"/>
                  </a:lnTo>
                  <a:lnTo>
                    <a:pt x="113" y="482"/>
                  </a:lnTo>
                  <a:lnTo>
                    <a:pt x="28" y="511"/>
                  </a:lnTo>
                  <a:lnTo>
                    <a:pt x="0" y="454"/>
                  </a:lnTo>
                  <a:lnTo>
                    <a:pt x="28" y="454"/>
                  </a:lnTo>
                  <a:lnTo>
                    <a:pt x="28" y="397"/>
                  </a:lnTo>
                  <a:lnTo>
                    <a:pt x="0" y="397"/>
                  </a:lnTo>
                  <a:lnTo>
                    <a:pt x="0" y="369"/>
                  </a:lnTo>
                  <a:lnTo>
                    <a:pt x="28" y="369"/>
                  </a:lnTo>
                  <a:lnTo>
                    <a:pt x="28" y="312"/>
                  </a:lnTo>
                  <a:lnTo>
                    <a:pt x="0" y="284"/>
                  </a:lnTo>
                  <a:lnTo>
                    <a:pt x="85" y="227"/>
                  </a:lnTo>
                  <a:lnTo>
                    <a:pt x="142" y="227"/>
                  </a:lnTo>
                  <a:lnTo>
                    <a:pt x="142" y="199"/>
                  </a:lnTo>
                  <a:lnTo>
                    <a:pt x="170" y="142"/>
                  </a:lnTo>
                  <a:lnTo>
                    <a:pt x="227" y="114"/>
                  </a:lnTo>
                  <a:lnTo>
                    <a:pt x="255" y="170"/>
                  </a:lnTo>
                  <a:lnTo>
                    <a:pt x="312" y="170"/>
                  </a:lnTo>
                  <a:lnTo>
                    <a:pt x="312" y="142"/>
                  </a:lnTo>
                  <a:lnTo>
                    <a:pt x="368" y="142"/>
                  </a:lnTo>
                  <a:lnTo>
                    <a:pt x="368" y="170"/>
                  </a:lnTo>
                  <a:lnTo>
                    <a:pt x="397" y="142"/>
                  </a:lnTo>
                  <a:lnTo>
                    <a:pt x="425" y="114"/>
                  </a:lnTo>
                  <a:lnTo>
                    <a:pt x="368" y="57"/>
                  </a:lnTo>
                  <a:lnTo>
                    <a:pt x="397" y="57"/>
                  </a:lnTo>
                  <a:lnTo>
                    <a:pt x="425" y="0"/>
                  </a:lnTo>
                  <a:lnTo>
                    <a:pt x="454" y="29"/>
                  </a:lnTo>
                  <a:lnTo>
                    <a:pt x="454" y="57"/>
                  </a:lnTo>
                  <a:lnTo>
                    <a:pt x="539" y="85"/>
                  </a:lnTo>
                  <a:lnTo>
                    <a:pt x="539" y="142"/>
                  </a:lnTo>
                  <a:lnTo>
                    <a:pt x="510" y="170"/>
                  </a:lnTo>
                  <a:lnTo>
                    <a:pt x="510" y="199"/>
                  </a:lnTo>
                  <a:lnTo>
                    <a:pt x="482" y="227"/>
                  </a:lnTo>
                  <a:lnTo>
                    <a:pt x="510" y="284"/>
                  </a:lnTo>
                  <a:lnTo>
                    <a:pt x="454" y="312"/>
                  </a:lnTo>
                  <a:lnTo>
                    <a:pt x="482" y="369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64" name="Freeform 724">
              <a:extLst>
                <a:ext uri="{FF2B5EF4-FFF2-40B4-BE49-F238E27FC236}">
                  <a16:creationId xmlns:a16="http://schemas.microsoft.com/office/drawing/2014/main" id="{6EDD78F9-5AF5-4F42-A88B-8B69F1A3BFD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2" y="4867"/>
              <a:ext cx="227" cy="227"/>
            </a:xfrm>
            <a:custGeom>
              <a:avLst/>
              <a:gdLst>
                <a:gd name="T0" fmla="*/ 199 w 227"/>
                <a:gd name="T1" fmla="*/ 0 h 227"/>
                <a:gd name="T2" fmla="*/ 227 w 227"/>
                <a:gd name="T3" fmla="*/ 28 h 227"/>
                <a:gd name="T4" fmla="*/ 227 w 227"/>
                <a:gd name="T5" fmla="*/ 85 h 227"/>
                <a:gd name="T6" fmla="*/ 199 w 227"/>
                <a:gd name="T7" fmla="*/ 85 h 227"/>
                <a:gd name="T8" fmla="*/ 199 w 227"/>
                <a:gd name="T9" fmla="*/ 113 h 227"/>
                <a:gd name="T10" fmla="*/ 227 w 227"/>
                <a:gd name="T11" fmla="*/ 113 h 227"/>
                <a:gd name="T12" fmla="*/ 227 w 227"/>
                <a:gd name="T13" fmla="*/ 170 h 227"/>
                <a:gd name="T14" fmla="*/ 199 w 227"/>
                <a:gd name="T15" fmla="*/ 170 h 227"/>
                <a:gd name="T16" fmla="*/ 227 w 227"/>
                <a:gd name="T17" fmla="*/ 227 h 227"/>
                <a:gd name="T18" fmla="*/ 171 w 227"/>
                <a:gd name="T19" fmla="*/ 227 h 227"/>
                <a:gd name="T20" fmla="*/ 86 w 227"/>
                <a:gd name="T21" fmla="*/ 170 h 227"/>
                <a:gd name="T22" fmla="*/ 86 w 227"/>
                <a:gd name="T23" fmla="*/ 141 h 227"/>
                <a:gd name="T24" fmla="*/ 29 w 227"/>
                <a:gd name="T25" fmla="*/ 113 h 227"/>
                <a:gd name="T26" fmla="*/ 0 w 227"/>
                <a:gd name="T27" fmla="*/ 28 h 227"/>
                <a:gd name="T28" fmla="*/ 57 w 227"/>
                <a:gd name="T29" fmla="*/ 28 h 227"/>
                <a:gd name="T30" fmla="*/ 114 w 227"/>
                <a:gd name="T31" fmla="*/ 28 h 227"/>
                <a:gd name="T32" fmla="*/ 142 w 227"/>
                <a:gd name="T33" fmla="*/ 0 h 227"/>
                <a:gd name="T34" fmla="*/ 171 w 227"/>
                <a:gd name="T35" fmla="*/ 28 h 227"/>
                <a:gd name="T36" fmla="*/ 199 w 227"/>
                <a:gd name="T3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27" h="227">
                  <a:moveTo>
                    <a:pt x="199" y="0"/>
                  </a:moveTo>
                  <a:lnTo>
                    <a:pt x="227" y="28"/>
                  </a:lnTo>
                  <a:lnTo>
                    <a:pt x="227" y="85"/>
                  </a:lnTo>
                  <a:lnTo>
                    <a:pt x="199" y="85"/>
                  </a:lnTo>
                  <a:lnTo>
                    <a:pt x="199" y="113"/>
                  </a:lnTo>
                  <a:lnTo>
                    <a:pt x="227" y="113"/>
                  </a:lnTo>
                  <a:lnTo>
                    <a:pt x="227" y="170"/>
                  </a:lnTo>
                  <a:lnTo>
                    <a:pt x="199" y="170"/>
                  </a:lnTo>
                  <a:lnTo>
                    <a:pt x="227" y="227"/>
                  </a:lnTo>
                  <a:lnTo>
                    <a:pt x="171" y="227"/>
                  </a:lnTo>
                  <a:lnTo>
                    <a:pt x="86" y="170"/>
                  </a:lnTo>
                  <a:lnTo>
                    <a:pt x="86" y="141"/>
                  </a:lnTo>
                  <a:lnTo>
                    <a:pt x="29" y="113"/>
                  </a:lnTo>
                  <a:lnTo>
                    <a:pt x="0" y="28"/>
                  </a:lnTo>
                  <a:lnTo>
                    <a:pt x="57" y="28"/>
                  </a:lnTo>
                  <a:lnTo>
                    <a:pt x="114" y="28"/>
                  </a:lnTo>
                  <a:lnTo>
                    <a:pt x="142" y="0"/>
                  </a:lnTo>
                  <a:lnTo>
                    <a:pt x="171" y="28"/>
                  </a:lnTo>
                  <a:lnTo>
                    <a:pt x="199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66" name="Freeform 726">
              <a:extLst>
                <a:ext uri="{FF2B5EF4-FFF2-40B4-BE49-F238E27FC236}">
                  <a16:creationId xmlns:a16="http://schemas.microsoft.com/office/drawing/2014/main" id="{F54DC4CA-F2E8-4549-B011-6B78AF490E7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1" y="4527"/>
              <a:ext cx="170" cy="226"/>
            </a:xfrm>
            <a:custGeom>
              <a:avLst/>
              <a:gdLst>
                <a:gd name="T0" fmla="*/ 85 w 170"/>
                <a:gd name="T1" fmla="*/ 28 h 226"/>
                <a:gd name="T2" fmla="*/ 56 w 170"/>
                <a:gd name="T3" fmla="*/ 0 h 226"/>
                <a:gd name="T4" fmla="*/ 28 w 170"/>
                <a:gd name="T5" fmla="*/ 28 h 226"/>
                <a:gd name="T6" fmla="*/ 0 w 170"/>
                <a:gd name="T7" fmla="*/ 28 h 226"/>
                <a:gd name="T8" fmla="*/ 56 w 170"/>
                <a:gd name="T9" fmla="*/ 141 h 226"/>
                <a:gd name="T10" fmla="*/ 85 w 170"/>
                <a:gd name="T11" fmla="*/ 170 h 226"/>
                <a:gd name="T12" fmla="*/ 85 w 170"/>
                <a:gd name="T13" fmla="*/ 226 h 226"/>
                <a:gd name="T14" fmla="*/ 141 w 170"/>
                <a:gd name="T15" fmla="*/ 198 h 226"/>
                <a:gd name="T16" fmla="*/ 170 w 170"/>
                <a:gd name="T17" fmla="*/ 170 h 226"/>
                <a:gd name="T18" fmla="*/ 141 w 170"/>
                <a:gd name="T19" fmla="*/ 85 h 226"/>
                <a:gd name="T20" fmla="*/ 113 w 170"/>
                <a:gd name="T21" fmla="*/ 85 h 226"/>
                <a:gd name="T22" fmla="*/ 113 w 170"/>
                <a:gd name="T23" fmla="*/ 56 h 226"/>
                <a:gd name="T24" fmla="*/ 85 w 170"/>
                <a:gd name="T25" fmla="*/ 28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0" h="226">
                  <a:moveTo>
                    <a:pt x="85" y="28"/>
                  </a:moveTo>
                  <a:lnTo>
                    <a:pt x="56" y="0"/>
                  </a:lnTo>
                  <a:lnTo>
                    <a:pt x="28" y="28"/>
                  </a:lnTo>
                  <a:lnTo>
                    <a:pt x="0" y="28"/>
                  </a:lnTo>
                  <a:lnTo>
                    <a:pt x="56" y="141"/>
                  </a:lnTo>
                  <a:lnTo>
                    <a:pt x="85" y="170"/>
                  </a:lnTo>
                  <a:lnTo>
                    <a:pt x="85" y="226"/>
                  </a:lnTo>
                  <a:lnTo>
                    <a:pt x="141" y="198"/>
                  </a:lnTo>
                  <a:lnTo>
                    <a:pt x="170" y="170"/>
                  </a:lnTo>
                  <a:lnTo>
                    <a:pt x="141" y="85"/>
                  </a:lnTo>
                  <a:lnTo>
                    <a:pt x="113" y="85"/>
                  </a:lnTo>
                  <a:lnTo>
                    <a:pt x="113" y="56"/>
                  </a:lnTo>
                  <a:lnTo>
                    <a:pt x="85" y="2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67" name="Freeform 727">
              <a:extLst>
                <a:ext uri="{FF2B5EF4-FFF2-40B4-BE49-F238E27FC236}">
                  <a16:creationId xmlns:a16="http://schemas.microsoft.com/office/drawing/2014/main" id="{D5BF5282-7FED-4CBE-B034-551FD172497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1" y="4668"/>
              <a:ext cx="311" cy="227"/>
            </a:xfrm>
            <a:custGeom>
              <a:avLst/>
              <a:gdLst>
                <a:gd name="T0" fmla="*/ 226 w 311"/>
                <a:gd name="T1" fmla="*/ 0 h 227"/>
                <a:gd name="T2" fmla="*/ 141 w 311"/>
                <a:gd name="T3" fmla="*/ 0 h 227"/>
                <a:gd name="T4" fmla="*/ 113 w 311"/>
                <a:gd name="T5" fmla="*/ 29 h 227"/>
                <a:gd name="T6" fmla="*/ 85 w 311"/>
                <a:gd name="T7" fmla="*/ 29 h 227"/>
                <a:gd name="T8" fmla="*/ 56 w 311"/>
                <a:gd name="T9" fmla="*/ 57 h 227"/>
                <a:gd name="T10" fmla="*/ 0 w 311"/>
                <a:gd name="T11" fmla="*/ 85 h 227"/>
                <a:gd name="T12" fmla="*/ 28 w 311"/>
                <a:gd name="T13" fmla="*/ 114 h 227"/>
                <a:gd name="T14" fmla="*/ 28 w 311"/>
                <a:gd name="T15" fmla="*/ 142 h 227"/>
                <a:gd name="T16" fmla="*/ 28 w 311"/>
                <a:gd name="T17" fmla="*/ 170 h 227"/>
                <a:gd name="T18" fmla="*/ 85 w 311"/>
                <a:gd name="T19" fmla="*/ 227 h 227"/>
                <a:gd name="T20" fmla="*/ 141 w 311"/>
                <a:gd name="T21" fmla="*/ 170 h 227"/>
                <a:gd name="T22" fmla="*/ 198 w 311"/>
                <a:gd name="T23" fmla="*/ 170 h 227"/>
                <a:gd name="T24" fmla="*/ 283 w 311"/>
                <a:gd name="T25" fmla="*/ 199 h 227"/>
                <a:gd name="T26" fmla="*/ 311 w 311"/>
                <a:gd name="T27" fmla="*/ 142 h 227"/>
                <a:gd name="T28" fmla="*/ 311 w 311"/>
                <a:gd name="T29" fmla="*/ 57 h 227"/>
                <a:gd name="T30" fmla="*/ 255 w 311"/>
                <a:gd name="T31" fmla="*/ 85 h 227"/>
                <a:gd name="T32" fmla="*/ 255 w 311"/>
                <a:gd name="T33" fmla="*/ 29 h 227"/>
                <a:gd name="T34" fmla="*/ 226 w 311"/>
                <a:gd name="T35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1" h="227">
                  <a:moveTo>
                    <a:pt x="226" y="0"/>
                  </a:moveTo>
                  <a:lnTo>
                    <a:pt x="141" y="0"/>
                  </a:lnTo>
                  <a:lnTo>
                    <a:pt x="113" y="29"/>
                  </a:lnTo>
                  <a:lnTo>
                    <a:pt x="85" y="29"/>
                  </a:lnTo>
                  <a:lnTo>
                    <a:pt x="56" y="57"/>
                  </a:lnTo>
                  <a:lnTo>
                    <a:pt x="0" y="85"/>
                  </a:lnTo>
                  <a:lnTo>
                    <a:pt x="28" y="114"/>
                  </a:lnTo>
                  <a:lnTo>
                    <a:pt x="28" y="142"/>
                  </a:lnTo>
                  <a:lnTo>
                    <a:pt x="28" y="170"/>
                  </a:lnTo>
                  <a:lnTo>
                    <a:pt x="85" y="227"/>
                  </a:lnTo>
                  <a:lnTo>
                    <a:pt x="141" y="170"/>
                  </a:lnTo>
                  <a:lnTo>
                    <a:pt x="198" y="170"/>
                  </a:lnTo>
                  <a:lnTo>
                    <a:pt x="283" y="199"/>
                  </a:lnTo>
                  <a:lnTo>
                    <a:pt x="311" y="142"/>
                  </a:lnTo>
                  <a:lnTo>
                    <a:pt x="311" y="57"/>
                  </a:lnTo>
                  <a:lnTo>
                    <a:pt x="255" y="85"/>
                  </a:lnTo>
                  <a:lnTo>
                    <a:pt x="255" y="29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74" name="Freeform 734">
              <a:extLst>
                <a:ext uri="{FF2B5EF4-FFF2-40B4-BE49-F238E27FC236}">
                  <a16:creationId xmlns:a16="http://schemas.microsoft.com/office/drawing/2014/main" id="{2BA703F2-254F-4197-857D-1AEFE7EA898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0" y="3789"/>
              <a:ext cx="1191" cy="1049"/>
            </a:xfrm>
            <a:custGeom>
              <a:avLst/>
              <a:gdLst>
                <a:gd name="T0" fmla="*/ 1162 w 1191"/>
                <a:gd name="T1" fmla="*/ 482 h 1049"/>
                <a:gd name="T2" fmla="*/ 1191 w 1191"/>
                <a:gd name="T3" fmla="*/ 567 h 1049"/>
                <a:gd name="T4" fmla="*/ 1162 w 1191"/>
                <a:gd name="T5" fmla="*/ 681 h 1049"/>
                <a:gd name="T6" fmla="*/ 1077 w 1191"/>
                <a:gd name="T7" fmla="*/ 709 h 1049"/>
                <a:gd name="T8" fmla="*/ 992 w 1191"/>
                <a:gd name="T9" fmla="*/ 709 h 1049"/>
                <a:gd name="T10" fmla="*/ 935 w 1191"/>
                <a:gd name="T11" fmla="*/ 681 h 1049"/>
                <a:gd name="T12" fmla="*/ 879 w 1191"/>
                <a:gd name="T13" fmla="*/ 794 h 1049"/>
                <a:gd name="T14" fmla="*/ 822 w 1191"/>
                <a:gd name="T15" fmla="*/ 823 h 1049"/>
                <a:gd name="T16" fmla="*/ 794 w 1191"/>
                <a:gd name="T17" fmla="*/ 936 h 1049"/>
                <a:gd name="T18" fmla="*/ 822 w 1191"/>
                <a:gd name="T19" fmla="*/ 936 h 1049"/>
                <a:gd name="T20" fmla="*/ 907 w 1191"/>
                <a:gd name="T21" fmla="*/ 936 h 1049"/>
                <a:gd name="T22" fmla="*/ 850 w 1191"/>
                <a:gd name="T23" fmla="*/ 1049 h 1049"/>
                <a:gd name="T24" fmla="*/ 709 w 1191"/>
                <a:gd name="T25" fmla="*/ 1021 h 1049"/>
                <a:gd name="T26" fmla="*/ 624 w 1191"/>
                <a:gd name="T27" fmla="*/ 936 h 1049"/>
                <a:gd name="T28" fmla="*/ 567 w 1191"/>
                <a:gd name="T29" fmla="*/ 851 h 1049"/>
                <a:gd name="T30" fmla="*/ 510 w 1191"/>
                <a:gd name="T31" fmla="*/ 879 h 1049"/>
                <a:gd name="T32" fmla="*/ 482 w 1191"/>
                <a:gd name="T33" fmla="*/ 823 h 1049"/>
                <a:gd name="T34" fmla="*/ 482 w 1191"/>
                <a:gd name="T35" fmla="*/ 738 h 1049"/>
                <a:gd name="T36" fmla="*/ 454 w 1191"/>
                <a:gd name="T37" fmla="*/ 681 h 1049"/>
                <a:gd name="T38" fmla="*/ 454 w 1191"/>
                <a:gd name="T39" fmla="*/ 596 h 1049"/>
                <a:gd name="T40" fmla="*/ 369 w 1191"/>
                <a:gd name="T41" fmla="*/ 539 h 1049"/>
                <a:gd name="T42" fmla="*/ 198 w 1191"/>
                <a:gd name="T43" fmla="*/ 567 h 1049"/>
                <a:gd name="T44" fmla="*/ 113 w 1191"/>
                <a:gd name="T45" fmla="*/ 539 h 1049"/>
                <a:gd name="T46" fmla="*/ 0 w 1191"/>
                <a:gd name="T47" fmla="*/ 511 h 1049"/>
                <a:gd name="T48" fmla="*/ 28 w 1191"/>
                <a:gd name="T49" fmla="*/ 397 h 1049"/>
                <a:gd name="T50" fmla="*/ 85 w 1191"/>
                <a:gd name="T51" fmla="*/ 426 h 1049"/>
                <a:gd name="T52" fmla="*/ 227 w 1191"/>
                <a:gd name="T53" fmla="*/ 426 h 1049"/>
                <a:gd name="T54" fmla="*/ 312 w 1191"/>
                <a:gd name="T55" fmla="*/ 369 h 1049"/>
                <a:gd name="T56" fmla="*/ 425 w 1191"/>
                <a:gd name="T57" fmla="*/ 256 h 1049"/>
                <a:gd name="T58" fmla="*/ 454 w 1191"/>
                <a:gd name="T59" fmla="*/ 171 h 1049"/>
                <a:gd name="T60" fmla="*/ 567 w 1191"/>
                <a:gd name="T61" fmla="*/ 199 h 1049"/>
                <a:gd name="T62" fmla="*/ 652 w 1191"/>
                <a:gd name="T63" fmla="*/ 256 h 1049"/>
                <a:gd name="T64" fmla="*/ 709 w 1191"/>
                <a:gd name="T65" fmla="*/ 199 h 1049"/>
                <a:gd name="T66" fmla="*/ 794 w 1191"/>
                <a:gd name="T67" fmla="*/ 199 h 1049"/>
                <a:gd name="T68" fmla="*/ 765 w 1191"/>
                <a:gd name="T69" fmla="*/ 142 h 1049"/>
                <a:gd name="T70" fmla="*/ 822 w 1191"/>
                <a:gd name="T71" fmla="*/ 57 h 1049"/>
                <a:gd name="T72" fmla="*/ 992 w 1191"/>
                <a:gd name="T73" fmla="*/ 57 h 1049"/>
                <a:gd name="T74" fmla="*/ 992 w 1191"/>
                <a:gd name="T75" fmla="*/ 227 h 1049"/>
                <a:gd name="T76" fmla="*/ 1106 w 1191"/>
                <a:gd name="T77" fmla="*/ 227 h 1049"/>
                <a:gd name="T78" fmla="*/ 1077 w 1191"/>
                <a:gd name="T79" fmla="*/ 341 h 1049"/>
                <a:gd name="T80" fmla="*/ 1162 w 1191"/>
                <a:gd name="T81" fmla="*/ 426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91" h="1049">
                  <a:moveTo>
                    <a:pt x="1162" y="454"/>
                  </a:moveTo>
                  <a:lnTo>
                    <a:pt x="1162" y="482"/>
                  </a:lnTo>
                  <a:lnTo>
                    <a:pt x="1191" y="539"/>
                  </a:lnTo>
                  <a:lnTo>
                    <a:pt x="1191" y="567"/>
                  </a:lnTo>
                  <a:lnTo>
                    <a:pt x="1162" y="596"/>
                  </a:lnTo>
                  <a:lnTo>
                    <a:pt x="1162" y="681"/>
                  </a:lnTo>
                  <a:lnTo>
                    <a:pt x="1191" y="709"/>
                  </a:lnTo>
                  <a:lnTo>
                    <a:pt x="1077" y="709"/>
                  </a:lnTo>
                  <a:lnTo>
                    <a:pt x="1049" y="738"/>
                  </a:lnTo>
                  <a:lnTo>
                    <a:pt x="992" y="709"/>
                  </a:lnTo>
                  <a:lnTo>
                    <a:pt x="935" y="766"/>
                  </a:lnTo>
                  <a:lnTo>
                    <a:pt x="935" y="681"/>
                  </a:lnTo>
                  <a:lnTo>
                    <a:pt x="879" y="738"/>
                  </a:lnTo>
                  <a:lnTo>
                    <a:pt x="879" y="794"/>
                  </a:lnTo>
                  <a:lnTo>
                    <a:pt x="907" y="823"/>
                  </a:lnTo>
                  <a:lnTo>
                    <a:pt x="822" y="823"/>
                  </a:lnTo>
                  <a:lnTo>
                    <a:pt x="822" y="879"/>
                  </a:lnTo>
                  <a:lnTo>
                    <a:pt x="794" y="936"/>
                  </a:lnTo>
                  <a:lnTo>
                    <a:pt x="850" y="879"/>
                  </a:lnTo>
                  <a:lnTo>
                    <a:pt x="822" y="936"/>
                  </a:lnTo>
                  <a:lnTo>
                    <a:pt x="879" y="908"/>
                  </a:lnTo>
                  <a:lnTo>
                    <a:pt x="907" y="936"/>
                  </a:lnTo>
                  <a:lnTo>
                    <a:pt x="907" y="993"/>
                  </a:lnTo>
                  <a:lnTo>
                    <a:pt x="850" y="1049"/>
                  </a:lnTo>
                  <a:lnTo>
                    <a:pt x="794" y="1021"/>
                  </a:lnTo>
                  <a:lnTo>
                    <a:pt x="709" y="1021"/>
                  </a:lnTo>
                  <a:lnTo>
                    <a:pt x="709" y="964"/>
                  </a:lnTo>
                  <a:lnTo>
                    <a:pt x="624" y="936"/>
                  </a:lnTo>
                  <a:lnTo>
                    <a:pt x="624" y="879"/>
                  </a:lnTo>
                  <a:lnTo>
                    <a:pt x="567" y="851"/>
                  </a:lnTo>
                  <a:lnTo>
                    <a:pt x="567" y="908"/>
                  </a:lnTo>
                  <a:lnTo>
                    <a:pt x="510" y="879"/>
                  </a:lnTo>
                  <a:lnTo>
                    <a:pt x="454" y="851"/>
                  </a:lnTo>
                  <a:lnTo>
                    <a:pt x="482" y="823"/>
                  </a:lnTo>
                  <a:lnTo>
                    <a:pt x="454" y="766"/>
                  </a:lnTo>
                  <a:lnTo>
                    <a:pt x="482" y="738"/>
                  </a:lnTo>
                  <a:lnTo>
                    <a:pt x="482" y="709"/>
                  </a:lnTo>
                  <a:lnTo>
                    <a:pt x="454" y="681"/>
                  </a:lnTo>
                  <a:lnTo>
                    <a:pt x="510" y="624"/>
                  </a:lnTo>
                  <a:lnTo>
                    <a:pt x="454" y="596"/>
                  </a:lnTo>
                  <a:lnTo>
                    <a:pt x="425" y="596"/>
                  </a:lnTo>
                  <a:lnTo>
                    <a:pt x="369" y="539"/>
                  </a:lnTo>
                  <a:lnTo>
                    <a:pt x="283" y="539"/>
                  </a:lnTo>
                  <a:lnTo>
                    <a:pt x="198" y="567"/>
                  </a:lnTo>
                  <a:lnTo>
                    <a:pt x="142" y="511"/>
                  </a:lnTo>
                  <a:lnTo>
                    <a:pt x="113" y="539"/>
                  </a:lnTo>
                  <a:lnTo>
                    <a:pt x="57" y="511"/>
                  </a:lnTo>
                  <a:lnTo>
                    <a:pt x="0" y="511"/>
                  </a:lnTo>
                  <a:lnTo>
                    <a:pt x="0" y="454"/>
                  </a:lnTo>
                  <a:lnTo>
                    <a:pt x="28" y="397"/>
                  </a:lnTo>
                  <a:lnTo>
                    <a:pt x="85" y="397"/>
                  </a:lnTo>
                  <a:lnTo>
                    <a:pt x="85" y="426"/>
                  </a:lnTo>
                  <a:lnTo>
                    <a:pt x="227" y="397"/>
                  </a:lnTo>
                  <a:lnTo>
                    <a:pt x="227" y="426"/>
                  </a:lnTo>
                  <a:lnTo>
                    <a:pt x="283" y="369"/>
                  </a:lnTo>
                  <a:lnTo>
                    <a:pt x="312" y="369"/>
                  </a:lnTo>
                  <a:lnTo>
                    <a:pt x="312" y="341"/>
                  </a:lnTo>
                  <a:lnTo>
                    <a:pt x="425" y="256"/>
                  </a:lnTo>
                  <a:lnTo>
                    <a:pt x="397" y="227"/>
                  </a:lnTo>
                  <a:lnTo>
                    <a:pt x="454" y="171"/>
                  </a:lnTo>
                  <a:lnTo>
                    <a:pt x="482" y="199"/>
                  </a:lnTo>
                  <a:lnTo>
                    <a:pt x="567" y="199"/>
                  </a:lnTo>
                  <a:lnTo>
                    <a:pt x="567" y="227"/>
                  </a:lnTo>
                  <a:lnTo>
                    <a:pt x="652" y="256"/>
                  </a:lnTo>
                  <a:lnTo>
                    <a:pt x="737" y="256"/>
                  </a:lnTo>
                  <a:lnTo>
                    <a:pt x="709" y="199"/>
                  </a:lnTo>
                  <a:lnTo>
                    <a:pt x="765" y="227"/>
                  </a:lnTo>
                  <a:lnTo>
                    <a:pt x="794" y="199"/>
                  </a:lnTo>
                  <a:lnTo>
                    <a:pt x="794" y="171"/>
                  </a:lnTo>
                  <a:lnTo>
                    <a:pt x="765" y="142"/>
                  </a:lnTo>
                  <a:lnTo>
                    <a:pt x="822" y="85"/>
                  </a:lnTo>
                  <a:lnTo>
                    <a:pt x="822" y="57"/>
                  </a:lnTo>
                  <a:lnTo>
                    <a:pt x="879" y="0"/>
                  </a:lnTo>
                  <a:lnTo>
                    <a:pt x="992" y="57"/>
                  </a:lnTo>
                  <a:lnTo>
                    <a:pt x="935" y="142"/>
                  </a:lnTo>
                  <a:lnTo>
                    <a:pt x="992" y="227"/>
                  </a:lnTo>
                  <a:lnTo>
                    <a:pt x="1077" y="199"/>
                  </a:lnTo>
                  <a:lnTo>
                    <a:pt x="1106" y="227"/>
                  </a:lnTo>
                  <a:lnTo>
                    <a:pt x="1077" y="256"/>
                  </a:lnTo>
                  <a:lnTo>
                    <a:pt x="1077" y="341"/>
                  </a:lnTo>
                  <a:lnTo>
                    <a:pt x="1106" y="369"/>
                  </a:lnTo>
                  <a:lnTo>
                    <a:pt x="1162" y="426"/>
                  </a:lnTo>
                  <a:lnTo>
                    <a:pt x="1162" y="45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78" name="Freeform 738">
              <a:extLst>
                <a:ext uri="{FF2B5EF4-FFF2-40B4-BE49-F238E27FC236}">
                  <a16:creationId xmlns:a16="http://schemas.microsoft.com/office/drawing/2014/main" id="{57BBB1DD-2932-4776-85A7-906D28D769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6" y="2457"/>
              <a:ext cx="1021" cy="1361"/>
            </a:xfrm>
            <a:custGeom>
              <a:avLst/>
              <a:gdLst>
                <a:gd name="T0" fmla="*/ 511 w 1021"/>
                <a:gd name="T1" fmla="*/ 1304 h 1361"/>
                <a:gd name="T2" fmla="*/ 482 w 1021"/>
                <a:gd name="T3" fmla="*/ 1247 h 1361"/>
                <a:gd name="T4" fmla="*/ 397 w 1021"/>
                <a:gd name="T5" fmla="*/ 1191 h 1361"/>
                <a:gd name="T6" fmla="*/ 284 w 1021"/>
                <a:gd name="T7" fmla="*/ 1162 h 1361"/>
                <a:gd name="T8" fmla="*/ 312 w 1021"/>
                <a:gd name="T9" fmla="*/ 1077 h 1361"/>
                <a:gd name="T10" fmla="*/ 199 w 1021"/>
                <a:gd name="T11" fmla="*/ 1106 h 1361"/>
                <a:gd name="T12" fmla="*/ 0 w 1021"/>
                <a:gd name="T13" fmla="*/ 1106 h 1361"/>
                <a:gd name="T14" fmla="*/ 57 w 1021"/>
                <a:gd name="T15" fmla="*/ 1021 h 1361"/>
                <a:gd name="T16" fmla="*/ 29 w 1021"/>
                <a:gd name="T17" fmla="*/ 879 h 1361"/>
                <a:gd name="T18" fmla="*/ 57 w 1021"/>
                <a:gd name="T19" fmla="*/ 822 h 1361"/>
                <a:gd name="T20" fmla="*/ 57 w 1021"/>
                <a:gd name="T21" fmla="*/ 709 h 1361"/>
                <a:gd name="T22" fmla="*/ 57 w 1021"/>
                <a:gd name="T23" fmla="*/ 624 h 1361"/>
                <a:gd name="T24" fmla="*/ 114 w 1021"/>
                <a:gd name="T25" fmla="*/ 567 h 1361"/>
                <a:gd name="T26" fmla="*/ 199 w 1021"/>
                <a:gd name="T27" fmla="*/ 425 h 1361"/>
                <a:gd name="T28" fmla="*/ 256 w 1021"/>
                <a:gd name="T29" fmla="*/ 397 h 1361"/>
                <a:gd name="T30" fmla="*/ 341 w 1021"/>
                <a:gd name="T31" fmla="*/ 312 h 1361"/>
                <a:gd name="T32" fmla="*/ 482 w 1021"/>
                <a:gd name="T33" fmla="*/ 198 h 1361"/>
                <a:gd name="T34" fmla="*/ 624 w 1021"/>
                <a:gd name="T35" fmla="*/ 85 h 1361"/>
                <a:gd name="T36" fmla="*/ 709 w 1021"/>
                <a:gd name="T37" fmla="*/ 28 h 1361"/>
                <a:gd name="T38" fmla="*/ 823 w 1021"/>
                <a:gd name="T39" fmla="*/ 28 h 1361"/>
                <a:gd name="T40" fmla="*/ 964 w 1021"/>
                <a:gd name="T41" fmla="*/ 28 h 1361"/>
                <a:gd name="T42" fmla="*/ 1021 w 1021"/>
                <a:gd name="T43" fmla="*/ 142 h 1361"/>
                <a:gd name="T44" fmla="*/ 879 w 1021"/>
                <a:gd name="T45" fmla="*/ 255 h 1361"/>
                <a:gd name="T46" fmla="*/ 879 w 1021"/>
                <a:gd name="T47" fmla="*/ 312 h 1361"/>
                <a:gd name="T48" fmla="*/ 823 w 1021"/>
                <a:gd name="T49" fmla="*/ 425 h 1361"/>
                <a:gd name="T50" fmla="*/ 823 w 1021"/>
                <a:gd name="T51" fmla="*/ 482 h 1361"/>
                <a:gd name="T52" fmla="*/ 766 w 1021"/>
                <a:gd name="T53" fmla="*/ 567 h 1361"/>
                <a:gd name="T54" fmla="*/ 823 w 1021"/>
                <a:gd name="T55" fmla="*/ 737 h 1361"/>
                <a:gd name="T56" fmla="*/ 823 w 1021"/>
                <a:gd name="T57" fmla="*/ 907 h 1361"/>
                <a:gd name="T58" fmla="*/ 851 w 1021"/>
                <a:gd name="T59" fmla="*/ 992 h 1361"/>
                <a:gd name="T60" fmla="*/ 823 w 1021"/>
                <a:gd name="T61" fmla="*/ 1049 h 1361"/>
                <a:gd name="T62" fmla="*/ 794 w 1021"/>
                <a:gd name="T63" fmla="*/ 1106 h 1361"/>
                <a:gd name="T64" fmla="*/ 766 w 1021"/>
                <a:gd name="T65" fmla="*/ 1191 h 1361"/>
                <a:gd name="T66" fmla="*/ 737 w 1021"/>
                <a:gd name="T67" fmla="*/ 1247 h 1361"/>
                <a:gd name="T68" fmla="*/ 652 w 1021"/>
                <a:gd name="T69" fmla="*/ 1332 h 1361"/>
                <a:gd name="T70" fmla="*/ 539 w 1021"/>
                <a:gd name="T71" fmla="*/ 1332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21" h="1361">
                  <a:moveTo>
                    <a:pt x="511" y="1361"/>
                  </a:moveTo>
                  <a:lnTo>
                    <a:pt x="511" y="1304"/>
                  </a:lnTo>
                  <a:lnTo>
                    <a:pt x="539" y="1276"/>
                  </a:lnTo>
                  <a:lnTo>
                    <a:pt x="482" y="1247"/>
                  </a:lnTo>
                  <a:lnTo>
                    <a:pt x="511" y="1219"/>
                  </a:lnTo>
                  <a:lnTo>
                    <a:pt x="397" y="1191"/>
                  </a:lnTo>
                  <a:lnTo>
                    <a:pt x="369" y="1162"/>
                  </a:lnTo>
                  <a:lnTo>
                    <a:pt x="284" y="1162"/>
                  </a:lnTo>
                  <a:lnTo>
                    <a:pt x="284" y="1106"/>
                  </a:lnTo>
                  <a:lnTo>
                    <a:pt x="312" y="1077"/>
                  </a:lnTo>
                  <a:lnTo>
                    <a:pt x="227" y="1077"/>
                  </a:lnTo>
                  <a:lnTo>
                    <a:pt x="199" y="1106"/>
                  </a:lnTo>
                  <a:lnTo>
                    <a:pt x="85" y="1134"/>
                  </a:lnTo>
                  <a:lnTo>
                    <a:pt x="0" y="1106"/>
                  </a:lnTo>
                  <a:lnTo>
                    <a:pt x="0" y="1077"/>
                  </a:lnTo>
                  <a:lnTo>
                    <a:pt x="57" y="1021"/>
                  </a:lnTo>
                  <a:lnTo>
                    <a:pt x="57" y="964"/>
                  </a:lnTo>
                  <a:lnTo>
                    <a:pt x="29" y="879"/>
                  </a:lnTo>
                  <a:lnTo>
                    <a:pt x="29" y="822"/>
                  </a:lnTo>
                  <a:lnTo>
                    <a:pt x="57" y="822"/>
                  </a:lnTo>
                  <a:lnTo>
                    <a:pt x="114" y="737"/>
                  </a:lnTo>
                  <a:lnTo>
                    <a:pt x="57" y="709"/>
                  </a:lnTo>
                  <a:lnTo>
                    <a:pt x="85" y="680"/>
                  </a:lnTo>
                  <a:lnTo>
                    <a:pt x="57" y="624"/>
                  </a:lnTo>
                  <a:lnTo>
                    <a:pt x="85" y="624"/>
                  </a:lnTo>
                  <a:lnTo>
                    <a:pt x="114" y="567"/>
                  </a:lnTo>
                  <a:lnTo>
                    <a:pt x="199" y="510"/>
                  </a:lnTo>
                  <a:lnTo>
                    <a:pt x="199" y="425"/>
                  </a:lnTo>
                  <a:lnTo>
                    <a:pt x="256" y="425"/>
                  </a:lnTo>
                  <a:lnTo>
                    <a:pt x="256" y="397"/>
                  </a:lnTo>
                  <a:lnTo>
                    <a:pt x="312" y="397"/>
                  </a:lnTo>
                  <a:lnTo>
                    <a:pt x="341" y="312"/>
                  </a:lnTo>
                  <a:lnTo>
                    <a:pt x="397" y="312"/>
                  </a:lnTo>
                  <a:lnTo>
                    <a:pt x="482" y="198"/>
                  </a:lnTo>
                  <a:lnTo>
                    <a:pt x="567" y="113"/>
                  </a:lnTo>
                  <a:lnTo>
                    <a:pt x="624" y="85"/>
                  </a:lnTo>
                  <a:lnTo>
                    <a:pt x="681" y="28"/>
                  </a:lnTo>
                  <a:lnTo>
                    <a:pt x="709" y="28"/>
                  </a:lnTo>
                  <a:lnTo>
                    <a:pt x="794" y="0"/>
                  </a:lnTo>
                  <a:lnTo>
                    <a:pt x="823" y="28"/>
                  </a:lnTo>
                  <a:lnTo>
                    <a:pt x="936" y="0"/>
                  </a:lnTo>
                  <a:lnTo>
                    <a:pt x="964" y="28"/>
                  </a:lnTo>
                  <a:lnTo>
                    <a:pt x="993" y="85"/>
                  </a:lnTo>
                  <a:lnTo>
                    <a:pt x="1021" y="142"/>
                  </a:lnTo>
                  <a:lnTo>
                    <a:pt x="936" y="170"/>
                  </a:lnTo>
                  <a:lnTo>
                    <a:pt x="879" y="255"/>
                  </a:lnTo>
                  <a:lnTo>
                    <a:pt x="908" y="284"/>
                  </a:lnTo>
                  <a:lnTo>
                    <a:pt x="879" y="312"/>
                  </a:lnTo>
                  <a:lnTo>
                    <a:pt x="823" y="340"/>
                  </a:lnTo>
                  <a:lnTo>
                    <a:pt x="823" y="425"/>
                  </a:lnTo>
                  <a:lnTo>
                    <a:pt x="794" y="482"/>
                  </a:lnTo>
                  <a:lnTo>
                    <a:pt x="823" y="482"/>
                  </a:lnTo>
                  <a:lnTo>
                    <a:pt x="823" y="539"/>
                  </a:lnTo>
                  <a:lnTo>
                    <a:pt x="766" y="567"/>
                  </a:lnTo>
                  <a:lnTo>
                    <a:pt x="766" y="624"/>
                  </a:lnTo>
                  <a:lnTo>
                    <a:pt x="823" y="737"/>
                  </a:lnTo>
                  <a:lnTo>
                    <a:pt x="766" y="822"/>
                  </a:lnTo>
                  <a:lnTo>
                    <a:pt x="823" y="907"/>
                  </a:lnTo>
                  <a:lnTo>
                    <a:pt x="823" y="964"/>
                  </a:lnTo>
                  <a:lnTo>
                    <a:pt x="851" y="992"/>
                  </a:lnTo>
                  <a:lnTo>
                    <a:pt x="823" y="1021"/>
                  </a:lnTo>
                  <a:lnTo>
                    <a:pt x="823" y="1049"/>
                  </a:lnTo>
                  <a:lnTo>
                    <a:pt x="766" y="1077"/>
                  </a:lnTo>
                  <a:lnTo>
                    <a:pt x="794" y="1106"/>
                  </a:lnTo>
                  <a:lnTo>
                    <a:pt x="766" y="1162"/>
                  </a:lnTo>
                  <a:lnTo>
                    <a:pt x="766" y="1191"/>
                  </a:lnTo>
                  <a:lnTo>
                    <a:pt x="737" y="1191"/>
                  </a:lnTo>
                  <a:lnTo>
                    <a:pt x="737" y="1247"/>
                  </a:lnTo>
                  <a:lnTo>
                    <a:pt x="681" y="1247"/>
                  </a:lnTo>
                  <a:lnTo>
                    <a:pt x="652" y="1332"/>
                  </a:lnTo>
                  <a:lnTo>
                    <a:pt x="596" y="1304"/>
                  </a:lnTo>
                  <a:lnTo>
                    <a:pt x="539" y="1332"/>
                  </a:lnTo>
                  <a:lnTo>
                    <a:pt x="511" y="136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79" name="Freeform 739">
              <a:extLst>
                <a:ext uri="{FF2B5EF4-FFF2-40B4-BE49-F238E27FC236}">
                  <a16:creationId xmlns:a16="http://schemas.microsoft.com/office/drawing/2014/main" id="{EC5C7FEB-8380-4D51-A11E-D94AC4F95B87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6" y="1040"/>
              <a:ext cx="1446" cy="1247"/>
            </a:xfrm>
            <a:custGeom>
              <a:avLst/>
              <a:gdLst>
                <a:gd name="T0" fmla="*/ 567 w 1446"/>
                <a:gd name="T1" fmla="*/ 567 h 1247"/>
                <a:gd name="T2" fmla="*/ 482 w 1446"/>
                <a:gd name="T3" fmla="*/ 623 h 1247"/>
                <a:gd name="T4" fmla="*/ 369 w 1446"/>
                <a:gd name="T5" fmla="*/ 538 h 1247"/>
                <a:gd name="T6" fmla="*/ 255 w 1446"/>
                <a:gd name="T7" fmla="*/ 623 h 1247"/>
                <a:gd name="T8" fmla="*/ 170 w 1446"/>
                <a:gd name="T9" fmla="*/ 652 h 1247"/>
                <a:gd name="T10" fmla="*/ 113 w 1446"/>
                <a:gd name="T11" fmla="*/ 737 h 1247"/>
                <a:gd name="T12" fmla="*/ 0 w 1446"/>
                <a:gd name="T13" fmla="*/ 822 h 1247"/>
                <a:gd name="T14" fmla="*/ 0 w 1446"/>
                <a:gd name="T15" fmla="*/ 907 h 1247"/>
                <a:gd name="T16" fmla="*/ 28 w 1446"/>
                <a:gd name="T17" fmla="*/ 963 h 1247"/>
                <a:gd name="T18" fmla="*/ 199 w 1446"/>
                <a:gd name="T19" fmla="*/ 1020 h 1247"/>
                <a:gd name="T20" fmla="*/ 284 w 1446"/>
                <a:gd name="T21" fmla="*/ 1105 h 1247"/>
                <a:gd name="T22" fmla="*/ 397 w 1446"/>
                <a:gd name="T23" fmla="*/ 1162 h 1247"/>
                <a:gd name="T24" fmla="*/ 482 w 1446"/>
                <a:gd name="T25" fmla="*/ 1162 h 1247"/>
                <a:gd name="T26" fmla="*/ 595 w 1446"/>
                <a:gd name="T27" fmla="*/ 1162 h 1247"/>
                <a:gd name="T28" fmla="*/ 680 w 1446"/>
                <a:gd name="T29" fmla="*/ 1219 h 1247"/>
                <a:gd name="T30" fmla="*/ 794 w 1446"/>
                <a:gd name="T31" fmla="*/ 1162 h 1247"/>
                <a:gd name="T32" fmla="*/ 879 w 1446"/>
                <a:gd name="T33" fmla="*/ 1134 h 1247"/>
                <a:gd name="T34" fmla="*/ 964 w 1446"/>
                <a:gd name="T35" fmla="*/ 1162 h 1247"/>
                <a:gd name="T36" fmla="*/ 1106 w 1446"/>
                <a:gd name="T37" fmla="*/ 1134 h 1247"/>
                <a:gd name="T38" fmla="*/ 1106 w 1446"/>
                <a:gd name="T39" fmla="*/ 992 h 1247"/>
                <a:gd name="T40" fmla="*/ 1191 w 1446"/>
                <a:gd name="T41" fmla="*/ 935 h 1247"/>
                <a:gd name="T42" fmla="*/ 1247 w 1446"/>
                <a:gd name="T43" fmla="*/ 963 h 1247"/>
                <a:gd name="T44" fmla="*/ 1333 w 1446"/>
                <a:gd name="T45" fmla="*/ 793 h 1247"/>
                <a:gd name="T46" fmla="*/ 1389 w 1446"/>
                <a:gd name="T47" fmla="*/ 652 h 1247"/>
                <a:gd name="T48" fmla="*/ 1276 w 1446"/>
                <a:gd name="T49" fmla="*/ 453 h 1247"/>
                <a:gd name="T50" fmla="*/ 1446 w 1446"/>
                <a:gd name="T51" fmla="*/ 283 h 1247"/>
                <a:gd name="T52" fmla="*/ 1361 w 1446"/>
                <a:gd name="T53" fmla="*/ 170 h 1247"/>
                <a:gd name="T54" fmla="*/ 1304 w 1446"/>
                <a:gd name="T55" fmla="*/ 141 h 1247"/>
                <a:gd name="T56" fmla="*/ 1304 w 1446"/>
                <a:gd name="T57" fmla="*/ 85 h 1247"/>
                <a:gd name="T58" fmla="*/ 1333 w 1446"/>
                <a:gd name="T59" fmla="*/ 0 h 1247"/>
                <a:gd name="T60" fmla="*/ 1219 w 1446"/>
                <a:gd name="T61" fmla="*/ 85 h 1247"/>
                <a:gd name="T62" fmla="*/ 1191 w 1446"/>
                <a:gd name="T63" fmla="*/ 198 h 1247"/>
                <a:gd name="T64" fmla="*/ 1021 w 1446"/>
                <a:gd name="T65" fmla="*/ 283 h 1247"/>
                <a:gd name="T66" fmla="*/ 822 w 1446"/>
                <a:gd name="T67" fmla="*/ 340 h 1247"/>
                <a:gd name="T68" fmla="*/ 794 w 1446"/>
                <a:gd name="T69" fmla="*/ 311 h 1247"/>
                <a:gd name="T70" fmla="*/ 794 w 1446"/>
                <a:gd name="T71" fmla="*/ 453 h 1247"/>
                <a:gd name="T72" fmla="*/ 822 w 1446"/>
                <a:gd name="T73" fmla="*/ 567 h 1247"/>
                <a:gd name="T74" fmla="*/ 964 w 1446"/>
                <a:gd name="T75" fmla="*/ 567 h 1247"/>
                <a:gd name="T76" fmla="*/ 1049 w 1446"/>
                <a:gd name="T77" fmla="*/ 481 h 1247"/>
                <a:gd name="T78" fmla="*/ 1021 w 1446"/>
                <a:gd name="T79" fmla="*/ 567 h 1247"/>
                <a:gd name="T80" fmla="*/ 1049 w 1446"/>
                <a:gd name="T81" fmla="*/ 595 h 1247"/>
                <a:gd name="T82" fmla="*/ 1049 w 1446"/>
                <a:gd name="T83" fmla="*/ 708 h 1247"/>
                <a:gd name="T84" fmla="*/ 936 w 1446"/>
                <a:gd name="T85" fmla="*/ 708 h 1247"/>
                <a:gd name="T86" fmla="*/ 992 w 1446"/>
                <a:gd name="T87" fmla="*/ 652 h 1247"/>
                <a:gd name="T88" fmla="*/ 907 w 1446"/>
                <a:gd name="T89" fmla="*/ 623 h 1247"/>
                <a:gd name="T90" fmla="*/ 851 w 1446"/>
                <a:gd name="T91" fmla="*/ 623 h 1247"/>
                <a:gd name="T92" fmla="*/ 822 w 1446"/>
                <a:gd name="T93" fmla="*/ 680 h 1247"/>
                <a:gd name="T94" fmla="*/ 766 w 1446"/>
                <a:gd name="T95" fmla="*/ 737 h 1247"/>
                <a:gd name="T96" fmla="*/ 766 w 1446"/>
                <a:gd name="T97" fmla="*/ 822 h 1247"/>
                <a:gd name="T98" fmla="*/ 680 w 1446"/>
                <a:gd name="T99" fmla="*/ 850 h 1247"/>
                <a:gd name="T100" fmla="*/ 709 w 1446"/>
                <a:gd name="T101" fmla="*/ 765 h 1247"/>
                <a:gd name="T102" fmla="*/ 737 w 1446"/>
                <a:gd name="T103" fmla="*/ 708 h 1247"/>
                <a:gd name="T104" fmla="*/ 766 w 1446"/>
                <a:gd name="T105" fmla="*/ 623 h 1247"/>
                <a:gd name="T106" fmla="*/ 737 w 1446"/>
                <a:gd name="T107" fmla="*/ 481 h 1247"/>
                <a:gd name="T108" fmla="*/ 652 w 1446"/>
                <a:gd name="T109" fmla="*/ 510 h 1247"/>
                <a:gd name="T110" fmla="*/ 567 w 1446"/>
                <a:gd name="T111" fmla="*/ 51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46" h="1247">
                  <a:moveTo>
                    <a:pt x="567" y="510"/>
                  </a:moveTo>
                  <a:lnTo>
                    <a:pt x="567" y="567"/>
                  </a:lnTo>
                  <a:lnTo>
                    <a:pt x="539" y="623"/>
                  </a:lnTo>
                  <a:lnTo>
                    <a:pt x="482" y="623"/>
                  </a:lnTo>
                  <a:lnTo>
                    <a:pt x="397" y="510"/>
                  </a:lnTo>
                  <a:lnTo>
                    <a:pt x="369" y="538"/>
                  </a:lnTo>
                  <a:lnTo>
                    <a:pt x="312" y="510"/>
                  </a:lnTo>
                  <a:lnTo>
                    <a:pt x="255" y="623"/>
                  </a:lnTo>
                  <a:lnTo>
                    <a:pt x="170" y="623"/>
                  </a:lnTo>
                  <a:lnTo>
                    <a:pt x="170" y="652"/>
                  </a:lnTo>
                  <a:lnTo>
                    <a:pt x="170" y="680"/>
                  </a:lnTo>
                  <a:lnTo>
                    <a:pt x="113" y="737"/>
                  </a:lnTo>
                  <a:lnTo>
                    <a:pt x="113" y="793"/>
                  </a:lnTo>
                  <a:lnTo>
                    <a:pt x="0" y="822"/>
                  </a:lnTo>
                  <a:lnTo>
                    <a:pt x="57" y="850"/>
                  </a:lnTo>
                  <a:lnTo>
                    <a:pt x="0" y="907"/>
                  </a:lnTo>
                  <a:lnTo>
                    <a:pt x="28" y="935"/>
                  </a:lnTo>
                  <a:lnTo>
                    <a:pt x="28" y="963"/>
                  </a:lnTo>
                  <a:lnTo>
                    <a:pt x="85" y="963"/>
                  </a:lnTo>
                  <a:lnTo>
                    <a:pt x="199" y="1020"/>
                  </a:lnTo>
                  <a:lnTo>
                    <a:pt x="170" y="1048"/>
                  </a:lnTo>
                  <a:lnTo>
                    <a:pt x="284" y="1105"/>
                  </a:lnTo>
                  <a:lnTo>
                    <a:pt x="284" y="1162"/>
                  </a:lnTo>
                  <a:lnTo>
                    <a:pt x="397" y="1162"/>
                  </a:lnTo>
                  <a:lnTo>
                    <a:pt x="425" y="1134"/>
                  </a:lnTo>
                  <a:lnTo>
                    <a:pt x="482" y="1162"/>
                  </a:lnTo>
                  <a:lnTo>
                    <a:pt x="567" y="1134"/>
                  </a:lnTo>
                  <a:lnTo>
                    <a:pt x="595" y="1162"/>
                  </a:lnTo>
                  <a:lnTo>
                    <a:pt x="595" y="1190"/>
                  </a:lnTo>
                  <a:lnTo>
                    <a:pt x="680" y="1219"/>
                  </a:lnTo>
                  <a:lnTo>
                    <a:pt x="709" y="1219"/>
                  </a:lnTo>
                  <a:lnTo>
                    <a:pt x="794" y="1162"/>
                  </a:lnTo>
                  <a:lnTo>
                    <a:pt x="822" y="1219"/>
                  </a:lnTo>
                  <a:lnTo>
                    <a:pt x="879" y="1134"/>
                  </a:lnTo>
                  <a:lnTo>
                    <a:pt x="907" y="1162"/>
                  </a:lnTo>
                  <a:lnTo>
                    <a:pt x="964" y="1162"/>
                  </a:lnTo>
                  <a:lnTo>
                    <a:pt x="992" y="1247"/>
                  </a:lnTo>
                  <a:lnTo>
                    <a:pt x="1106" y="1134"/>
                  </a:lnTo>
                  <a:lnTo>
                    <a:pt x="1077" y="1077"/>
                  </a:lnTo>
                  <a:lnTo>
                    <a:pt x="1106" y="992"/>
                  </a:lnTo>
                  <a:lnTo>
                    <a:pt x="1134" y="992"/>
                  </a:lnTo>
                  <a:lnTo>
                    <a:pt x="1191" y="935"/>
                  </a:lnTo>
                  <a:lnTo>
                    <a:pt x="1219" y="963"/>
                  </a:lnTo>
                  <a:lnTo>
                    <a:pt x="1247" y="963"/>
                  </a:lnTo>
                  <a:lnTo>
                    <a:pt x="1389" y="822"/>
                  </a:lnTo>
                  <a:lnTo>
                    <a:pt x="1333" y="793"/>
                  </a:lnTo>
                  <a:lnTo>
                    <a:pt x="1333" y="708"/>
                  </a:lnTo>
                  <a:lnTo>
                    <a:pt x="1389" y="652"/>
                  </a:lnTo>
                  <a:lnTo>
                    <a:pt x="1389" y="538"/>
                  </a:lnTo>
                  <a:lnTo>
                    <a:pt x="1276" y="453"/>
                  </a:lnTo>
                  <a:lnTo>
                    <a:pt x="1333" y="311"/>
                  </a:lnTo>
                  <a:lnTo>
                    <a:pt x="1446" y="283"/>
                  </a:lnTo>
                  <a:lnTo>
                    <a:pt x="1361" y="226"/>
                  </a:lnTo>
                  <a:lnTo>
                    <a:pt x="1361" y="170"/>
                  </a:lnTo>
                  <a:lnTo>
                    <a:pt x="1304" y="198"/>
                  </a:lnTo>
                  <a:lnTo>
                    <a:pt x="1304" y="141"/>
                  </a:lnTo>
                  <a:lnTo>
                    <a:pt x="1333" y="113"/>
                  </a:lnTo>
                  <a:lnTo>
                    <a:pt x="1304" y="85"/>
                  </a:lnTo>
                  <a:lnTo>
                    <a:pt x="1361" y="0"/>
                  </a:lnTo>
                  <a:lnTo>
                    <a:pt x="1333" y="0"/>
                  </a:lnTo>
                  <a:lnTo>
                    <a:pt x="1276" y="56"/>
                  </a:lnTo>
                  <a:lnTo>
                    <a:pt x="1219" y="85"/>
                  </a:lnTo>
                  <a:lnTo>
                    <a:pt x="1219" y="141"/>
                  </a:lnTo>
                  <a:lnTo>
                    <a:pt x="1191" y="198"/>
                  </a:lnTo>
                  <a:lnTo>
                    <a:pt x="1134" y="198"/>
                  </a:lnTo>
                  <a:lnTo>
                    <a:pt x="1021" y="283"/>
                  </a:lnTo>
                  <a:lnTo>
                    <a:pt x="964" y="255"/>
                  </a:lnTo>
                  <a:lnTo>
                    <a:pt x="822" y="340"/>
                  </a:lnTo>
                  <a:lnTo>
                    <a:pt x="822" y="311"/>
                  </a:lnTo>
                  <a:lnTo>
                    <a:pt x="794" y="311"/>
                  </a:lnTo>
                  <a:lnTo>
                    <a:pt x="766" y="396"/>
                  </a:lnTo>
                  <a:lnTo>
                    <a:pt x="794" y="453"/>
                  </a:lnTo>
                  <a:lnTo>
                    <a:pt x="822" y="453"/>
                  </a:lnTo>
                  <a:lnTo>
                    <a:pt x="822" y="567"/>
                  </a:lnTo>
                  <a:lnTo>
                    <a:pt x="936" y="538"/>
                  </a:lnTo>
                  <a:lnTo>
                    <a:pt x="964" y="567"/>
                  </a:lnTo>
                  <a:lnTo>
                    <a:pt x="1021" y="481"/>
                  </a:lnTo>
                  <a:lnTo>
                    <a:pt x="1049" y="481"/>
                  </a:lnTo>
                  <a:lnTo>
                    <a:pt x="1021" y="538"/>
                  </a:lnTo>
                  <a:lnTo>
                    <a:pt x="1021" y="567"/>
                  </a:lnTo>
                  <a:lnTo>
                    <a:pt x="1049" y="567"/>
                  </a:lnTo>
                  <a:lnTo>
                    <a:pt x="1049" y="595"/>
                  </a:lnTo>
                  <a:lnTo>
                    <a:pt x="1021" y="652"/>
                  </a:lnTo>
                  <a:lnTo>
                    <a:pt x="1049" y="708"/>
                  </a:lnTo>
                  <a:lnTo>
                    <a:pt x="1021" y="680"/>
                  </a:lnTo>
                  <a:lnTo>
                    <a:pt x="936" y="708"/>
                  </a:lnTo>
                  <a:lnTo>
                    <a:pt x="936" y="680"/>
                  </a:lnTo>
                  <a:lnTo>
                    <a:pt x="992" y="652"/>
                  </a:lnTo>
                  <a:lnTo>
                    <a:pt x="992" y="623"/>
                  </a:lnTo>
                  <a:lnTo>
                    <a:pt x="907" y="623"/>
                  </a:lnTo>
                  <a:lnTo>
                    <a:pt x="879" y="652"/>
                  </a:lnTo>
                  <a:lnTo>
                    <a:pt x="851" y="623"/>
                  </a:lnTo>
                  <a:lnTo>
                    <a:pt x="794" y="680"/>
                  </a:lnTo>
                  <a:lnTo>
                    <a:pt x="822" y="680"/>
                  </a:lnTo>
                  <a:lnTo>
                    <a:pt x="822" y="708"/>
                  </a:lnTo>
                  <a:lnTo>
                    <a:pt x="766" y="737"/>
                  </a:lnTo>
                  <a:lnTo>
                    <a:pt x="737" y="765"/>
                  </a:lnTo>
                  <a:lnTo>
                    <a:pt x="766" y="822"/>
                  </a:lnTo>
                  <a:lnTo>
                    <a:pt x="709" y="822"/>
                  </a:lnTo>
                  <a:lnTo>
                    <a:pt x="680" y="850"/>
                  </a:lnTo>
                  <a:lnTo>
                    <a:pt x="680" y="793"/>
                  </a:lnTo>
                  <a:lnTo>
                    <a:pt x="709" y="765"/>
                  </a:lnTo>
                  <a:lnTo>
                    <a:pt x="680" y="737"/>
                  </a:lnTo>
                  <a:lnTo>
                    <a:pt x="737" y="708"/>
                  </a:lnTo>
                  <a:lnTo>
                    <a:pt x="709" y="680"/>
                  </a:lnTo>
                  <a:lnTo>
                    <a:pt x="766" y="623"/>
                  </a:lnTo>
                  <a:lnTo>
                    <a:pt x="766" y="538"/>
                  </a:lnTo>
                  <a:lnTo>
                    <a:pt x="737" y="481"/>
                  </a:lnTo>
                  <a:lnTo>
                    <a:pt x="709" y="425"/>
                  </a:lnTo>
                  <a:lnTo>
                    <a:pt x="652" y="510"/>
                  </a:lnTo>
                  <a:lnTo>
                    <a:pt x="595" y="481"/>
                  </a:lnTo>
                  <a:lnTo>
                    <a:pt x="567" y="51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80" name="Freeform 740">
              <a:extLst>
                <a:ext uri="{FF2B5EF4-FFF2-40B4-BE49-F238E27FC236}">
                  <a16:creationId xmlns:a16="http://schemas.microsoft.com/office/drawing/2014/main" id="{BC98C5BD-512A-4178-8CEA-6AF84D0744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5" y="1040"/>
              <a:ext cx="57" cy="85"/>
            </a:xfrm>
            <a:custGeom>
              <a:avLst/>
              <a:gdLst>
                <a:gd name="T0" fmla="*/ 0 w 57"/>
                <a:gd name="T1" fmla="*/ 56 h 85"/>
                <a:gd name="T2" fmla="*/ 29 w 57"/>
                <a:gd name="T3" fmla="*/ 0 h 85"/>
                <a:gd name="T4" fmla="*/ 57 w 57"/>
                <a:gd name="T5" fmla="*/ 28 h 85"/>
                <a:gd name="T6" fmla="*/ 29 w 57"/>
                <a:gd name="T7" fmla="*/ 85 h 85"/>
                <a:gd name="T8" fmla="*/ 0 w 57"/>
                <a:gd name="T9" fmla="*/ 56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0" y="56"/>
                  </a:moveTo>
                  <a:lnTo>
                    <a:pt x="29" y="0"/>
                  </a:lnTo>
                  <a:lnTo>
                    <a:pt x="57" y="28"/>
                  </a:lnTo>
                  <a:lnTo>
                    <a:pt x="29" y="85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81" name="Freeform 741">
              <a:extLst>
                <a:ext uri="{FF2B5EF4-FFF2-40B4-BE49-F238E27FC236}">
                  <a16:creationId xmlns:a16="http://schemas.microsoft.com/office/drawing/2014/main" id="{C882D22B-E909-42DB-A140-6041F9040637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3" y="1862"/>
              <a:ext cx="1616" cy="1049"/>
            </a:xfrm>
            <a:custGeom>
              <a:avLst/>
              <a:gdLst>
                <a:gd name="T0" fmla="*/ 1190 w 1616"/>
                <a:gd name="T1" fmla="*/ 141 h 1049"/>
                <a:gd name="T2" fmla="*/ 1134 w 1616"/>
                <a:gd name="T3" fmla="*/ 113 h 1049"/>
                <a:gd name="T4" fmla="*/ 1049 w 1616"/>
                <a:gd name="T5" fmla="*/ 170 h 1049"/>
                <a:gd name="T6" fmla="*/ 1049 w 1616"/>
                <a:gd name="T7" fmla="*/ 312 h 1049"/>
                <a:gd name="T8" fmla="*/ 907 w 1616"/>
                <a:gd name="T9" fmla="*/ 340 h 1049"/>
                <a:gd name="T10" fmla="*/ 822 w 1616"/>
                <a:gd name="T11" fmla="*/ 312 h 1049"/>
                <a:gd name="T12" fmla="*/ 737 w 1616"/>
                <a:gd name="T13" fmla="*/ 340 h 1049"/>
                <a:gd name="T14" fmla="*/ 623 w 1616"/>
                <a:gd name="T15" fmla="*/ 397 h 1049"/>
                <a:gd name="T16" fmla="*/ 538 w 1616"/>
                <a:gd name="T17" fmla="*/ 340 h 1049"/>
                <a:gd name="T18" fmla="*/ 425 w 1616"/>
                <a:gd name="T19" fmla="*/ 340 h 1049"/>
                <a:gd name="T20" fmla="*/ 340 w 1616"/>
                <a:gd name="T21" fmla="*/ 340 h 1049"/>
                <a:gd name="T22" fmla="*/ 198 w 1616"/>
                <a:gd name="T23" fmla="*/ 368 h 1049"/>
                <a:gd name="T24" fmla="*/ 142 w 1616"/>
                <a:gd name="T25" fmla="*/ 340 h 1049"/>
                <a:gd name="T26" fmla="*/ 142 w 1616"/>
                <a:gd name="T27" fmla="*/ 425 h 1049"/>
                <a:gd name="T28" fmla="*/ 85 w 1616"/>
                <a:gd name="T29" fmla="*/ 453 h 1049"/>
                <a:gd name="T30" fmla="*/ 56 w 1616"/>
                <a:gd name="T31" fmla="*/ 510 h 1049"/>
                <a:gd name="T32" fmla="*/ 0 w 1616"/>
                <a:gd name="T33" fmla="*/ 595 h 1049"/>
                <a:gd name="T34" fmla="*/ 85 w 1616"/>
                <a:gd name="T35" fmla="*/ 737 h 1049"/>
                <a:gd name="T36" fmla="*/ 85 w 1616"/>
                <a:gd name="T37" fmla="*/ 793 h 1049"/>
                <a:gd name="T38" fmla="*/ 113 w 1616"/>
                <a:gd name="T39" fmla="*/ 935 h 1049"/>
                <a:gd name="T40" fmla="*/ 198 w 1616"/>
                <a:gd name="T41" fmla="*/ 992 h 1049"/>
                <a:gd name="T42" fmla="*/ 340 w 1616"/>
                <a:gd name="T43" fmla="*/ 1049 h 1049"/>
                <a:gd name="T44" fmla="*/ 453 w 1616"/>
                <a:gd name="T45" fmla="*/ 1020 h 1049"/>
                <a:gd name="T46" fmla="*/ 623 w 1616"/>
                <a:gd name="T47" fmla="*/ 1020 h 1049"/>
                <a:gd name="T48" fmla="*/ 709 w 1616"/>
                <a:gd name="T49" fmla="*/ 1020 h 1049"/>
                <a:gd name="T50" fmla="*/ 765 w 1616"/>
                <a:gd name="T51" fmla="*/ 992 h 1049"/>
                <a:gd name="T52" fmla="*/ 850 w 1616"/>
                <a:gd name="T53" fmla="*/ 907 h 1049"/>
                <a:gd name="T54" fmla="*/ 1020 w 1616"/>
                <a:gd name="T55" fmla="*/ 708 h 1049"/>
                <a:gd name="T56" fmla="*/ 1134 w 1616"/>
                <a:gd name="T57" fmla="*/ 623 h 1049"/>
                <a:gd name="T58" fmla="*/ 1247 w 1616"/>
                <a:gd name="T59" fmla="*/ 595 h 1049"/>
                <a:gd name="T60" fmla="*/ 1389 w 1616"/>
                <a:gd name="T61" fmla="*/ 595 h 1049"/>
                <a:gd name="T62" fmla="*/ 1446 w 1616"/>
                <a:gd name="T63" fmla="*/ 623 h 1049"/>
                <a:gd name="T64" fmla="*/ 1446 w 1616"/>
                <a:gd name="T65" fmla="*/ 538 h 1049"/>
                <a:gd name="T66" fmla="*/ 1616 w 1616"/>
                <a:gd name="T67" fmla="*/ 482 h 1049"/>
                <a:gd name="T68" fmla="*/ 1587 w 1616"/>
                <a:gd name="T69" fmla="*/ 425 h 1049"/>
                <a:gd name="T70" fmla="*/ 1587 w 1616"/>
                <a:gd name="T71" fmla="*/ 340 h 1049"/>
                <a:gd name="T72" fmla="*/ 1587 w 1616"/>
                <a:gd name="T73" fmla="*/ 255 h 1049"/>
                <a:gd name="T74" fmla="*/ 1474 w 1616"/>
                <a:gd name="T75" fmla="*/ 170 h 1049"/>
                <a:gd name="T76" fmla="*/ 1446 w 1616"/>
                <a:gd name="T77" fmla="*/ 170 h 1049"/>
                <a:gd name="T78" fmla="*/ 1389 w 1616"/>
                <a:gd name="T79" fmla="*/ 85 h 1049"/>
                <a:gd name="T80" fmla="*/ 1361 w 1616"/>
                <a:gd name="T81" fmla="*/ 28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16" h="1049">
                  <a:moveTo>
                    <a:pt x="1332" y="0"/>
                  </a:moveTo>
                  <a:lnTo>
                    <a:pt x="1190" y="141"/>
                  </a:lnTo>
                  <a:lnTo>
                    <a:pt x="1162" y="141"/>
                  </a:lnTo>
                  <a:lnTo>
                    <a:pt x="1134" y="113"/>
                  </a:lnTo>
                  <a:lnTo>
                    <a:pt x="1077" y="170"/>
                  </a:lnTo>
                  <a:lnTo>
                    <a:pt x="1049" y="170"/>
                  </a:lnTo>
                  <a:lnTo>
                    <a:pt x="1020" y="255"/>
                  </a:lnTo>
                  <a:lnTo>
                    <a:pt x="1049" y="312"/>
                  </a:lnTo>
                  <a:lnTo>
                    <a:pt x="935" y="425"/>
                  </a:lnTo>
                  <a:lnTo>
                    <a:pt x="907" y="340"/>
                  </a:lnTo>
                  <a:lnTo>
                    <a:pt x="850" y="340"/>
                  </a:lnTo>
                  <a:lnTo>
                    <a:pt x="822" y="312"/>
                  </a:lnTo>
                  <a:lnTo>
                    <a:pt x="765" y="397"/>
                  </a:lnTo>
                  <a:lnTo>
                    <a:pt x="737" y="340"/>
                  </a:lnTo>
                  <a:lnTo>
                    <a:pt x="652" y="397"/>
                  </a:lnTo>
                  <a:lnTo>
                    <a:pt x="623" y="397"/>
                  </a:lnTo>
                  <a:lnTo>
                    <a:pt x="538" y="368"/>
                  </a:lnTo>
                  <a:lnTo>
                    <a:pt x="538" y="340"/>
                  </a:lnTo>
                  <a:lnTo>
                    <a:pt x="510" y="312"/>
                  </a:lnTo>
                  <a:lnTo>
                    <a:pt x="425" y="340"/>
                  </a:lnTo>
                  <a:lnTo>
                    <a:pt x="368" y="312"/>
                  </a:lnTo>
                  <a:lnTo>
                    <a:pt x="340" y="340"/>
                  </a:lnTo>
                  <a:lnTo>
                    <a:pt x="227" y="340"/>
                  </a:lnTo>
                  <a:lnTo>
                    <a:pt x="198" y="368"/>
                  </a:lnTo>
                  <a:lnTo>
                    <a:pt x="170" y="340"/>
                  </a:lnTo>
                  <a:lnTo>
                    <a:pt x="142" y="340"/>
                  </a:lnTo>
                  <a:lnTo>
                    <a:pt x="113" y="397"/>
                  </a:lnTo>
                  <a:lnTo>
                    <a:pt x="142" y="425"/>
                  </a:lnTo>
                  <a:lnTo>
                    <a:pt x="142" y="453"/>
                  </a:lnTo>
                  <a:lnTo>
                    <a:pt x="85" y="453"/>
                  </a:lnTo>
                  <a:lnTo>
                    <a:pt x="0" y="453"/>
                  </a:lnTo>
                  <a:lnTo>
                    <a:pt x="56" y="510"/>
                  </a:lnTo>
                  <a:lnTo>
                    <a:pt x="56" y="567"/>
                  </a:lnTo>
                  <a:lnTo>
                    <a:pt x="0" y="595"/>
                  </a:lnTo>
                  <a:lnTo>
                    <a:pt x="85" y="652"/>
                  </a:lnTo>
                  <a:lnTo>
                    <a:pt x="85" y="737"/>
                  </a:lnTo>
                  <a:lnTo>
                    <a:pt x="56" y="793"/>
                  </a:lnTo>
                  <a:lnTo>
                    <a:pt x="85" y="793"/>
                  </a:lnTo>
                  <a:lnTo>
                    <a:pt x="113" y="850"/>
                  </a:lnTo>
                  <a:lnTo>
                    <a:pt x="113" y="935"/>
                  </a:lnTo>
                  <a:lnTo>
                    <a:pt x="170" y="992"/>
                  </a:lnTo>
                  <a:lnTo>
                    <a:pt x="198" y="992"/>
                  </a:lnTo>
                  <a:lnTo>
                    <a:pt x="283" y="1049"/>
                  </a:lnTo>
                  <a:lnTo>
                    <a:pt x="340" y="1049"/>
                  </a:lnTo>
                  <a:lnTo>
                    <a:pt x="397" y="1020"/>
                  </a:lnTo>
                  <a:lnTo>
                    <a:pt x="453" y="1020"/>
                  </a:lnTo>
                  <a:lnTo>
                    <a:pt x="538" y="1049"/>
                  </a:lnTo>
                  <a:lnTo>
                    <a:pt x="623" y="1020"/>
                  </a:lnTo>
                  <a:lnTo>
                    <a:pt x="652" y="1020"/>
                  </a:lnTo>
                  <a:lnTo>
                    <a:pt x="709" y="1020"/>
                  </a:lnTo>
                  <a:lnTo>
                    <a:pt x="709" y="992"/>
                  </a:lnTo>
                  <a:lnTo>
                    <a:pt x="765" y="992"/>
                  </a:lnTo>
                  <a:lnTo>
                    <a:pt x="794" y="907"/>
                  </a:lnTo>
                  <a:lnTo>
                    <a:pt x="850" y="907"/>
                  </a:lnTo>
                  <a:lnTo>
                    <a:pt x="964" y="765"/>
                  </a:lnTo>
                  <a:lnTo>
                    <a:pt x="1020" y="708"/>
                  </a:lnTo>
                  <a:lnTo>
                    <a:pt x="1077" y="680"/>
                  </a:lnTo>
                  <a:lnTo>
                    <a:pt x="1134" y="623"/>
                  </a:lnTo>
                  <a:lnTo>
                    <a:pt x="1162" y="623"/>
                  </a:lnTo>
                  <a:lnTo>
                    <a:pt x="1247" y="595"/>
                  </a:lnTo>
                  <a:lnTo>
                    <a:pt x="1276" y="623"/>
                  </a:lnTo>
                  <a:lnTo>
                    <a:pt x="1389" y="595"/>
                  </a:lnTo>
                  <a:lnTo>
                    <a:pt x="1417" y="623"/>
                  </a:lnTo>
                  <a:lnTo>
                    <a:pt x="1446" y="623"/>
                  </a:lnTo>
                  <a:lnTo>
                    <a:pt x="1474" y="567"/>
                  </a:lnTo>
                  <a:lnTo>
                    <a:pt x="1446" y="538"/>
                  </a:lnTo>
                  <a:lnTo>
                    <a:pt x="1559" y="482"/>
                  </a:lnTo>
                  <a:lnTo>
                    <a:pt x="1616" y="482"/>
                  </a:lnTo>
                  <a:lnTo>
                    <a:pt x="1616" y="425"/>
                  </a:lnTo>
                  <a:lnTo>
                    <a:pt x="1587" y="425"/>
                  </a:lnTo>
                  <a:lnTo>
                    <a:pt x="1559" y="397"/>
                  </a:lnTo>
                  <a:lnTo>
                    <a:pt x="1587" y="340"/>
                  </a:lnTo>
                  <a:lnTo>
                    <a:pt x="1559" y="283"/>
                  </a:lnTo>
                  <a:lnTo>
                    <a:pt x="1587" y="255"/>
                  </a:lnTo>
                  <a:lnTo>
                    <a:pt x="1587" y="198"/>
                  </a:lnTo>
                  <a:lnTo>
                    <a:pt x="1474" y="170"/>
                  </a:lnTo>
                  <a:lnTo>
                    <a:pt x="1446" y="198"/>
                  </a:lnTo>
                  <a:lnTo>
                    <a:pt x="1446" y="170"/>
                  </a:lnTo>
                  <a:lnTo>
                    <a:pt x="1446" y="113"/>
                  </a:lnTo>
                  <a:lnTo>
                    <a:pt x="1389" y="85"/>
                  </a:lnTo>
                  <a:lnTo>
                    <a:pt x="1389" y="28"/>
                  </a:lnTo>
                  <a:lnTo>
                    <a:pt x="1361" y="28"/>
                  </a:lnTo>
                  <a:lnTo>
                    <a:pt x="1332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82" name="Freeform 742">
              <a:extLst>
                <a:ext uri="{FF2B5EF4-FFF2-40B4-BE49-F238E27FC236}">
                  <a16:creationId xmlns:a16="http://schemas.microsoft.com/office/drawing/2014/main" id="{DF107864-753C-42F2-82A1-440DEA6FEED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2" y="2287"/>
              <a:ext cx="1899" cy="1928"/>
            </a:xfrm>
            <a:custGeom>
              <a:avLst/>
              <a:gdLst>
                <a:gd name="T0" fmla="*/ 113 w 1899"/>
                <a:gd name="T1" fmla="*/ 1899 h 1928"/>
                <a:gd name="T2" fmla="*/ 255 w 1899"/>
                <a:gd name="T3" fmla="*/ 1899 h 1928"/>
                <a:gd name="T4" fmla="*/ 311 w 1899"/>
                <a:gd name="T5" fmla="*/ 1871 h 1928"/>
                <a:gd name="T6" fmla="*/ 340 w 1899"/>
                <a:gd name="T7" fmla="*/ 1843 h 1928"/>
                <a:gd name="T8" fmla="*/ 425 w 1899"/>
                <a:gd name="T9" fmla="*/ 1729 h 1928"/>
                <a:gd name="T10" fmla="*/ 510 w 1899"/>
                <a:gd name="T11" fmla="*/ 1701 h 1928"/>
                <a:gd name="T12" fmla="*/ 595 w 1899"/>
                <a:gd name="T13" fmla="*/ 1729 h 1928"/>
                <a:gd name="T14" fmla="*/ 765 w 1899"/>
                <a:gd name="T15" fmla="*/ 1758 h 1928"/>
                <a:gd name="T16" fmla="*/ 793 w 1899"/>
                <a:gd name="T17" fmla="*/ 1729 h 1928"/>
                <a:gd name="T18" fmla="*/ 822 w 1899"/>
                <a:gd name="T19" fmla="*/ 1673 h 1928"/>
                <a:gd name="T20" fmla="*/ 850 w 1899"/>
                <a:gd name="T21" fmla="*/ 1587 h 1928"/>
                <a:gd name="T22" fmla="*/ 907 w 1899"/>
                <a:gd name="T23" fmla="*/ 1502 h 1928"/>
                <a:gd name="T24" fmla="*/ 1105 w 1899"/>
                <a:gd name="T25" fmla="*/ 1559 h 1928"/>
                <a:gd name="T26" fmla="*/ 992 w 1899"/>
                <a:gd name="T27" fmla="*/ 1474 h 1928"/>
                <a:gd name="T28" fmla="*/ 1020 w 1899"/>
                <a:gd name="T29" fmla="*/ 1389 h 1928"/>
                <a:gd name="T30" fmla="*/ 935 w 1899"/>
                <a:gd name="T31" fmla="*/ 1361 h 1928"/>
                <a:gd name="T32" fmla="*/ 878 w 1899"/>
                <a:gd name="T33" fmla="*/ 1389 h 1928"/>
                <a:gd name="T34" fmla="*/ 850 w 1899"/>
                <a:gd name="T35" fmla="*/ 1276 h 1928"/>
                <a:gd name="T36" fmla="*/ 907 w 1899"/>
                <a:gd name="T37" fmla="*/ 1162 h 1928"/>
                <a:gd name="T38" fmla="*/ 1020 w 1899"/>
                <a:gd name="T39" fmla="*/ 964 h 1928"/>
                <a:gd name="T40" fmla="*/ 963 w 1899"/>
                <a:gd name="T41" fmla="*/ 879 h 1928"/>
                <a:gd name="T42" fmla="*/ 1105 w 1899"/>
                <a:gd name="T43" fmla="*/ 850 h 1928"/>
                <a:gd name="T44" fmla="*/ 1162 w 1899"/>
                <a:gd name="T45" fmla="*/ 794 h 1928"/>
                <a:gd name="T46" fmla="*/ 1190 w 1899"/>
                <a:gd name="T47" fmla="*/ 680 h 1928"/>
                <a:gd name="T48" fmla="*/ 1417 w 1899"/>
                <a:gd name="T49" fmla="*/ 680 h 1928"/>
                <a:gd name="T50" fmla="*/ 1587 w 1899"/>
                <a:gd name="T51" fmla="*/ 595 h 1928"/>
                <a:gd name="T52" fmla="*/ 1786 w 1899"/>
                <a:gd name="T53" fmla="*/ 510 h 1928"/>
                <a:gd name="T54" fmla="*/ 1842 w 1899"/>
                <a:gd name="T55" fmla="*/ 454 h 1928"/>
                <a:gd name="T56" fmla="*/ 1814 w 1899"/>
                <a:gd name="T57" fmla="*/ 397 h 1928"/>
                <a:gd name="T58" fmla="*/ 1814 w 1899"/>
                <a:gd name="T59" fmla="*/ 198 h 1928"/>
                <a:gd name="T60" fmla="*/ 1786 w 1899"/>
                <a:gd name="T61" fmla="*/ 113 h 1928"/>
                <a:gd name="T62" fmla="*/ 1701 w 1899"/>
                <a:gd name="T63" fmla="*/ 142 h 1928"/>
                <a:gd name="T64" fmla="*/ 1644 w 1899"/>
                <a:gd name="T65" fmla="*/ 142 h 1928"/>
                <a:gd name="T66" fmla="*/ 1445 w 1899"/>
                <a:gd name="T67" fmla="*/ 198 h 1928"/>
                <a:gd name="T68" fmla="*/ 1304 w 1899"/>
                <a:gd name="T69" fmla="*/ 113 h 1928"/>
                <a:gd name="T70" fmla="*/ 1105 w 1899"/>
                <a:gd name="T71" fmla="*/ 28 h 1928"/>
                <a:gd name="T72" fmla="*/ 992 w 1899"/>
                <a:gd name="T73" fmla="*/ 28 h 1928"/>
                <a:gd name="T74" fmla="*/ 907 w 1899"/>
                <a:gd name="T75" fmla="*/ 0 h 1928"/>
                <a:gd name="T76" fmla="*/ 737 w 1899"/>
                <a:gd name="T77" fmla="*/ 0 h 1928"/>
                <a:gd name="T78" fmla="*/ 680 w 1899"/>
                <a:gd name="T79" fmla="*/ 57 h 1928"/>
                <a:gd name="T80" fmla="*/ 595 w 1899"/>
                <a:gd name="T81" fmla="*/ 142 h 1928"/>
                <a:gd name="T82" fmla="*/ 538 w 1899"/>
                <a:gd name="T83" fmla="*/ 198 h 1928"/>
                <a:gd name="T84" fmla="*/ 510 w 1899"/>
                <a:gd name="T85" fmla="*/ 340 h 1928"/>
                <a:gd name="T86" fmla="*/ 482 w 1899"/>
                <a:gd name="T87" fmla="*/ 454 h 1928"/>
                <a:gd name="T88" fmla="*/ 397 w 1899"/>
                <a:gd name="T89" fmla="*/ 595 h 1928"/>
                <a:gd name="T90" fmla="*/ 397 w 1899"/>
                <a:gd name="T91" fmla="*/ 652 h 1928"/>
                <a:gd name="T92" fmla="*/ 340 w 1899"/>
                <a:gd name="T93" fmla="*/ 737 h 1928"/>
                <a:gd name="T94" fmla="*/ 397 w 1899"/>
                <a:gd name="T95" fmla="*/ 907 h 1928"/>
                <a:gd name="T96" fmla="*/ 397 w 1899"/>
                <a:gd name="T97" fmla="*/ 1077 h 1928"/>
                <a:gd name="T98" fmla="*/ 425 w 1899"/>
                <a:gd name="T99" fmla="*/ 1162 h 1928"/>
                <a:gd name="T100" fmla="*/ 397 w 1899"/>
                <a:gd name="T101" fmla="*/ 1219 h 1928"/>
                <a:gd name="T102" fmla="*/ 368 w 1899"/>
                <a:gd name="T103" fmla="*/ 1276 h 1928"/>
                <a:gd name="T104" fmla="*/ 340 w 1899"/>
                <a:gd name="T105" fmla="*/ 1361 h 1928"/>
                <a:gd name="T106" fmla="*/ 311 w 1899"/>
                <a:gd name="T107" fmla="*/ 1417 h 1928"/>
                <a:gd name="T108" fmla="*/ 226 w 1899"/>
                <a:gd name="T109" fmla="*/ 1502 h 1928"/>
                <a:gd name="T110" fmla="*/ 113 w 1899"/>
                <a:gd name="T111" fmla="*/ 1502 h 1928"/>
                <a:gd name="T112" fmla="*/ 141 w 1899"/>
                <a:gd name="T113" fmla="*/ 1559 h 1928"/>
                <a:gd name="T114" fmla="*/ 113 w 1899"/>
                <a:gd name="T115" fmla="*/ 1616 h 1928"/>
                <a:gd name="T116" fmla="*/ 56 w 1899"/>
                <a:gd name="T117" fmla="*/ 1673 h 1928"/>
                <a:gd name="T118" fmla="*/ 0 w 1899"/>
                <a:gd name="T119" fmla="*/ 1814 h 1928"/>
                <a:gd name="T120" fmla="*/ 56 w 1899"/>
                <a:gd name="T121" fmla="*/ 1899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899" h="1928">
                  <a:moveTo>
                    <a:pt x="56" y="1899"/>
                  </a:moveTo>
                  <a:lnTo>
                    <a:pt x="113" y="1899"/>
                  </a:lnTo>
                  <a:lnTo>
                    <a:pt x="113" y="1928"/>
                  </a:lnTo>
                  <a:lnTo>
                    <a:pt x="255" y="1899"/>
                  </a:lnTo>
                  <a:lnTo>
                    <a:pt x="255" y="1928"/>
                  </a:lnTo>
                  <a:lnTo>
                    <a:pt x="311" y="1871"/>
                  </a:lnTo>
                  <a:lnTo>
                    <a:pt x="340" y="1871"/>
                  </a:lnTo>
                  <a:lnTo>
                    <a:pt x="340" y="1843"/>
                  </a:lnTo>
                  <a:lnTo>
                    <a:pt x="453" y="1758"/>
                  </a:lnTo>
                  <a:lnTo>
                    <a:pt x="425" y="1729"/>
                  </a:lnTo>
                  <a:lnTo>
                    <a:pt x="482" y="1673"/>
                  </a:lnTo>
                  <a:lnTo>
                    <a:pt x="510" y="1701"/>
                  </a:lnTo>
                  <a:lnTo>
                    <a:pt x="595" y="1701"/>
                  </a:lnTo>
                  <a:lnTo>
                    <a:pt x="595" y="1729"/>
                  </a:lnTo>
                  <a:lnTo>
                    <a:pt x="680" y="1758"/>
                  </a:lnTo>
                  <a:lnTo>
                    <a:pt x="765" y="1758"/>
                  </a:lnTo>
                  <a:lnTo>
                    <a:pt x="737" y="1701"/>
                  </a:lnTo>
                  <a:lnTo>
                    <a:pt x="793" y="1729"/>
                  </a:lnTo>
                  <a:lnTo>
                    <a:pt x="822" y="1701"/>
                  </a:lnTo>
                  <a:lnTo>
                    <a:pt x="822" y="1673"/>
                  </a:lnTo>
                  <a:lnTo>
                    <a:pt x="793" y="1644"/>
                  </a:lnTo>
                  <a:lnTo>
                    <a:pt x="850" y="1587"/>
                  </a:lnTo>
                  <a:lnTo>
                    <a:pt x="850" y="1559"/>
                  </a:lnTo>
                  <a:lnTo>
                    <a:pt x="907" y="1502"/>
                  </a:lnTo>
                  <a:lnTo>
                    <a:pt x="1020" y="1559"/>
                  </a:lnTo>
                  <a:lnTo>
                    <a:pt x="1105" y="1559"/>
                  </a:lnTo>
                  <a:lnTo>
                    <a:pt x="1049" y="1474"/>
                  </a:lnTo>
                  <a:lnTo>
                    <a:pt x="992" y="1474"/>
                  </a:lnTo>
                  <a:lnTo>
                    <a:pt x="992" y="1417"/>
                  </a:lnTo>
                  <a:lnTo>
                    <a:pt x="1020" y="1389"/>
                  </a:lnTo>
                  <a:lnTo>
                    <a:pt x="992" y="1361"/>
                  </a:lnTo>
                  <a:lnTo>
                    <a:pt x="935" y="1361"/>
                  </a:lnTo>
                  <a:lnTo>
                    <a:pt x="907" y="1332"/>
                  </a:lnTo>
                  <a:lnTo>
                    <a:pt x="878" y="1389"/>
                  </a:lnTo>
                  <a:lnTo>
                    <a:pt x="822" y="1332"/>
                  </a:lnTo>
                  <a:lnTo>
                    <a:pt x="850" y="1276"/>
                  </a:lnTo>
                  <a:lnTo>
                    <a:pt x="850" y="1219"/>
                  </a:lnTo>
                  <a:lnTo>
                    <a:pt x="907" y="1162"/>
                  </a:lnTo>
                  <a:lnTo>
                    <a:pt x="907" y="1106"/>
                  </a:lnTo>
                  <a:lnTo>
                    <a:pt x="1020" y="964"/>
                  </a:lnTo>
                  <a:lnTo>
                    <a:pt x="1020" y="935"/>
                  </a:lnTo>
                  <a:lnTo>
                    <a:pt x="963" y="879"/>
                  </a:lnTo>
                  <a:lnTo>
                    <a:pt x="1049" y="822"/>
                  </a:lnTo>
                  <a:lnTo>
                    <a:pt x="1105" y="850"/>
                  </a:lnTo>
                  <a:lnTo>
                    <a:pt x="1134" y="794"/>
                  </a:lnTo>
                  <a:lnTo>
                    <a:pt x="1162" y="794"/>
                  </a:lnTo>
                  <a:lnTo>
                    <a:pt x="1134" y="765"/>
                  </a:lnTo>
                  <a:lnTo>
                    <a:pt x="1190" y="680"/>
                  </a:lnTo>
                  <a:lnTo>
                    <a:pt x="1275" y="652"/>
                  </a:lnTo>
                  <a:lnTo>
                    <a:pt x="1417" y="680"/>
                  </a:lnTo>
                  <a:lnTo>
                    <a:pt x="1587" y="624"/>
                  </a:lnTo>
                  <a:lnTo>
                    <a:pt x="1587" y="595"/>
                  </a:lnTo>
                  <a:lnTo>
                    <a:pt x="1616" y="482"/>
                  </a:lnTo>
                  <a:lnTo>
                    <a:pt x="1786" y="510"/>
                  </a:lnTo>
                  <a:lnTo>
                    <a:pt x="1814" y="539"/>
                  </a:lnTo>
                  <a:lnTo>
                    <a:pt x="1842" y="454"/>
                  </a:lnTo>
                  <a:lnTo>
                    <a:pt x="1814" y="454"/>
                  </a:lnTo>
                  <a:lnTo>
                    <a:pt x="1814" y="397"/>
                  </a:lnTo>
                  <a:lnTo>
                    <a:pt x="1899" y="312"/>
                  </a:lnTo>
                  <a:lnTo>
                    <a:pt x="1814" y="198"/>
                  </a:lnTo>
                  <a:lnTo>
                    <a:pt x="1757" y="198"/>
                  </a:lnTo>
                  <a:lnTo>
                    <a:pt x="1786" y="113"/>
                  </a:lnTo>
                  <a:lnTo>
                    <a:pt x="1729" y="113"/>
                  </a:lnTo>
                  <a:lnTo>
                    <a:pt x="1701" y="142"/>
                  </a:lnTo>
                  <a:lnTo>
                    <a:pt x="1672" y="113"/>
                  </a:lnTo>
                  <a:lnTo>
                    <a:pt x="1644" y="142"/>
                  </a:lnTo>
                  <a:lnTo>
                    <a:pt x="1530" y="142"/>
                  </a:lnTo>
                  <a:lnTo>
                    <a:pt x="1445" y="198"/>
                  </a:lnTo>
                  <a:lnTo>
                    <a:pt x="1332" y="113"/>
                  </a:lnTo>
                  <a:lnTo>
                    <a:pt x="1304" y="113"/>
                  </a:lnTo>
                  <a:lnTo>
                    <a:pt x="1219" y="85"/>
                  </a:lnTo>
                  <a:lnTo>
                    <a:pt x="1105" y="28"/>
                  </a:lnTo>
                  <a:lnTo>
                    <a:pt x="1077" y="57"/>
                  </a:lnTo>
                  <a:lnTo>
                    <a:pt x="992" y="28"/>
                  </a:lnTo>
                  <a:lnTo>
                    <a:pt x="963" y="57"/>
                  </a:lnTo>
                  <a:lnTo>
                    <a:pt x="907" y="0"/>
                  </a:lnTo>
                  <a:lnTo>
                    <a:pt x="822" y="0"/>
                  </a:lnTo>
                  <a:lnTo>
                    <a:pt x="737" y="0"/>
                  </a:lnTo>
                  <a:lnTo>
                    <a:pt x="737" y="57"/>
                  </a:lnTo>
                  <a:lnTo>
                    <a:pt x="680" y="57"/>
                  </a:lnTo>
                  <a:lnTo>
                    <a:pt x="567" y="113"/>
                  </a:lnTo>
                  <a:lnTo>
                    <a:pt x="595" y="142"/>
                  </a:lnTo>
                  <a:lnTo>
                    <a:pt x="567" y="198"/>
                  </a:lnTo>
                  <a:lnTo>
                    <a:pt x="538" y="198"/>
                  </a:lnTo>
                  <a:lnTo>
                    <a:pt x="595" y="312"/>
                  </a:lnTo>
                  <a:lnTo>
                    <a:pt x="510" y="340"/>
                  </a:lnTo>
                  <a:lnTo>
                    <a:pt x="453" y="425"/>
                  </a:lnTo>
                  <a:lnTo>
                    <a:pt x="482" y="454"/>
                  </a:lnTo>
                  <a:lnTo>
                    <a:pt x="397" y="510"/>
                  </a:lnTo>
                  <a:lnTo>
                    <a:pt x="397" y="595"/>
                  </a:lnTo>
                  <a:lnTo>
                    <a:pt x="368" y="652"/>
                  </a:lnTo>
                  <a:lnTo>
                    <a:pt x="397" y="652"/>
                  </a:lnTo>
                  <a:lnTo>
                    <a:pt x="397" y="709"/>
                  </a:lnTo>
                  <a:lnTo>
                    <a:pt x="340" y="737"/>
                  </a:lnTo>
                  <a:lnTo>
                    <a:pt x="340" y="796"/>
                  </a:lnTo>
                  <a:lnTo>
                    <a:pt x="397" y="907"/>
                  </a:lnTo>
                  <a:lnTo>
                    <a:pt x="340" y="992"/>
                  </a:lnTo>
                  <a:lnTo>
                    <a:pt x="397" y="1077"/>
                  </a:lnTo>
                  <a:lnTo>
                    <a:pt x="397" y="1134"/>
                  </a:lnTo>
                  <a:lnTo>
                    <a:pt x="425" y="1162"/>
                  </a:lnTo>
                  <a:lnTo>
                    <a:pt x="397" y="1191"/>
                  </a:lnTo>
                  <a:lnTo>
                    <a:pt x="397" y="1219"/>
                  </a:lnTo>
                  <a:lnTo>
                    <a:pt x="340" y="1247"/>
                  </a:lnTo>
                  <a:lnTo>
                    <a:pt x="368" y="1276"/>
                  </a:lnTo>
                  <a:lnTo>
                    <a:pt x="340" y="1332"/>
                  </a:lnTo>
                  <a:lnTo>
                    <a:pt x="340" y="1361"/>
                  </a:lnTo>
                  <a:lnTo>
                    <a:pt x="311" y="1361"/>
                  </a:lnTo>
                  <a:lnTo>
                    <a:pt x="311" y="1417"/>
                  </a:lnTo>
                  <a:lnTo>
                    <a:pt x="255" y="1417"/>
                  </a:lnTo>
                  <a:lnTo>
                    <a:pt x="226" y="1502"/>
                  </a:lnTo>
                  <a:lnTo>
                    <a:pt x="170" y="1474"/>
                  </a:lnTo>
                  <a:lnTo>
                    <a:pt x="113" y="1502"/>
                  </a:lnTo>
                  <a:lnTo>
                    <a:pt x="85" y="1531"/>
                  </a:lnTo>
                  <a:lnTo>
                    <a:pt x="141" y="1559"/>
                  </a:lnTo>
                  <a:lnTo>
                    <a:pt x="141" y="1616"/>
                  </a:lnTo>
                  <a:lnTo>
                    <a:pt x="113" y="1616"/>
                  </a:lnTo>
                  <a:lnTo>
                    <a:pt x="113" y="1673"/>
                  </a:lnTo>
                  <a:lnTo>
                    <a:pt x="56" y="1673"/>
                  </a:lnTo>
                  <a:lnTo>
                    <a:pt x="0" y="1729"/>
                  </a:lnTo>
                  <a:lnTo>
                    <a:pt x="0" y="1814"/>
                  </a:lnTo>
                  <a:lnTo>
                    <a:pt x="28" y="1843"/>
                  </a:lnTo>
                  <a:lnTo>
                    <a:pt x="56" y="1899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85" name="Freeform 745">
              <a:extLst>
                <a:ext uri="{FF2B5EF4-FFF2-40B4-BE49-F238E27FC236}">
                  <a16:creationId xmlns:a16="http://schemas.microsoft.com/office/drawing/2014/main" id="{1CB3FA6B-0A2F-4E4D-B540-B4A688256551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0" y="1777"/>
              <a:ext cx="1815" cy="1701"/>
            </a:xfrm>
            <a:custGeom>
              <a:avLst/>
              <a:gdLst>
                <a:gd name="T0" fmla="*/ 1645 w 1815"/>
                <a:gd name="T1" fmla="*/ 1559 h 1701"/>
                <a:gd name="T2" fmla="*/ 1673 w 1815"/>
                <a:gd name="T3" fmla="*/ 1502 h 1701"/>
                <a:gd name="T4" fmla="*/ 1673 w 1815"/>
                <a:gd name="T5" fmla="*/ 1389 h 1701"/>
                <a:gd name="T6" fmla="*/ 1673 w 1815"/>
                <a:gd name="T7" fmla="*/ 1304 h 1701"/>
                <a:gd name="T8" fmla="*/ 1730 w 1815"/>
                <a:gd name="T9" fmla="*/ 1247 h 1701"/>
                <a:gd name="T10" fmla="*/ 1815 w 1815"/>
                <a:gd name="T11" fmla="*/ 1105 h 1701"/>
                <a:gd name="T12" fmla="*/ 1701 w 1815"/>
                <a:gd name="T13" fmla="*/ 1134 h 1701"/>
                <a:gd name="T14" fmla="*/ 1560 w 1815"/>
                <a:gd name="T15" fmla="*/ 1105 h 1701"/>
                <a:gd name="T16" fmla="*/ 1446 w 1815"/>
                <a:gd name="T17" fmla="*/ 1134 h 1701"/>
                <a:gd name="T18" fmla="*/ 1333 w 1815"/>
                <a:gd name="T19" fmla="*/ 1077 h 1701"/>
                <a:gd name="T20" fmla="*/ 1276 w 1815"/>
                <a:gd name="T21" fmla="*/ 935 h 1701"/>
                <a:gd name="T22" fmla="*/ 1219 w 1815"/>
                <a:gd name="T23" fmla="*/ 878 h 1701"/>
                <a:gd name="T24" fmla="*/ 1248 w 1815"/>
                <a:gd name="T25" fmla="*/ 737 h 1701"/>
                <a:gd name="T26" fmla="*/ 1219 w 1815"/>
                <a:gd name="T27" fmla="*/ 652 h 1701"/>
                <a:gd name="T28" fmla="*/ 1163 w 1815"/>
                <a:gd name="T29" fmla="*/ 538 h 1701"/>
                <a:gd name="T30" fmla="*/ 1305 w 1815"/>
                <a:gd name="T31" fmla="*/ 510 h 1701"/>
                <a:gd name="T32" fmla="*/ 1305 w 1815"/>
                <a:gd name="T33" fmla="*/ 425 h 1701"/>
                <a:gd name="T34" fmla="*/ 1361 w 1815"/>
                <a:gd name="T35" fmla="*/ 453 h 1701"/>
                <a:gd name="T36" fmla="*/ 1390 w 1815"/>
                <a:gd name="T37" fmla="*/ 368 h 1701"/>
                <a:gd name="T38" fmla="*/ 1305 w 1815"/>
                <a:gd name="T39" fmla="*/ 283 h 1701"/>
                <a:gd name="T40" fmla="*/ 1134 w 1815"/>
                <a:gd name="T41" fmla="*/ 226 h 1701"/>
                <a:gd name="T42" fmla="*/ 1106 w 1815"/>
                <a:gd name="T43" fmla="*/ 170 h 1701"/>
                <a:gd name="T44" fmla="*/ 1106 w 1815"/>
                <a:gd name="T45" fmla="*/ 85 h 1701"/>
                <a:gd name="T46" fmla="*/ 1021 w 1815"/>
                <a:gd name="T47" fmla="*/ 28 h 1701"/>
                <a:gd name="T48" fmla="*/ 879 w 1815"/>
                <a:gd name="T49" fmla="*/ 28 h 1701"/>
                <a:gd name="T50" fmla="*/ 766 w 1815"/>
                <a:gd name="T51" fmla="*/ 170 h 1701"/>
                <a:gd name="T52" fmla="*/ 596 w 1815"/>
                <a:gd name="T53" fmla="*/ 170 h 1701"/>
                <a:gd name="T54" fmla="*/ 596 w 1815"/>
                <a:gd name="T55" fmla="*/ 283 h 1701"/>
                <a:gd name="T56" fmla="*/ 511 w 1815"/>
                <a:gd name="T57" fmla="*/ 340 h 1701"/>
                <a:gd name="T58" fmla="*/ 426 w 1815"/>
                <a:gd name="T59" fmla="*/ 425 h 1701"/>
                <a:gd name="T60" fmla="*/ 312 w 1815"/>
                <a:gd name="T61" fmla="*/ 453 h 1701"/>
                <a:gd name="T62" fmla="*/ 284 w 1815"/>
                <a:gd name="T63" fmla="*/ 397 h 1701"/>
                <a:gd name="T64" fmla="*/ 199 w 1815"/>
                <a:gd name="T65" fmla="*/ 340 h 1701"/>
                <a:gd name="T66" fmla="*/ 142 w 1815"/>
                <a:gd name="T67" fmla="*/ 311 h 1701"/>
                <a:gd name="T68" fmla="*/ 29 w 1815"/>
                <a:gd name="T69" fmla="*/ 453 h 1701"/>
                <a:gd name="T70" fmla="*/ 0 w 1815"/>
                <a:gd name="T71" fmla="*/ 595 h 1701"/>
                <a:gd name="T72" fmla="*/ 0 w 1815"/>
                <a:gd name="T73" fmla="*/ 680 h 1701"/>
                <a:gd name="T74" fmla="*/ 57 w 1815"/>
                <a:gd name="T75" fmla="*/ 765 h 1701"/>
                <a:gd name="T76" fmla="*/ 57 w 1815"/>
                <a:gd name="T77" fmla="*/ 878 h 1701"/>
                <a:gd name="T78" fmla="*/ 397 w 1815"/>
                <a:gd name="T79" fmla="*/ 1020 h 1701"/>
                <a:gd name="T80" fmla="*/ 426 w 1815"/>
                <a:gd name="T81" fmla="*/ 1105 h 1701"/>
                <a:gd name="T82" fmla="*/ 624 w 1815"/>
                <a:gd name="T83" fmla="*/ 1134 h 1701"/>
                <a:gd name="T84" fmla="*/ 681 w 1815"/>
                <a:gd name="T85" fmla="*/ 1304 h 1701"/>
                <a:gd name="T86" fmla="*/ 766 w 1815"/>
                <a:gd name="T87" fmla="*/ 1219 h 1701"/>
                <a:gd name="T88" fmla="*/ 879 w 1815"/>
                <a:gd name="T89" fmla="*/ 1134 h 1701"/>
                <a:gd name="T90" fmla="*/ 993 w 1815"/>
                <a:gd name="T91" fmla="*/ 1134 h 1701"/>
                <a:gd name="T92" fmla="*/ 1106 w 1815"/>
                <a:gd name="T93" fmla="*/ 1190 h 1701"/>
                <a:gd name="T94" fmla="*/ 1106 w 1815"/>
                <a:gd name="T95" fmla="*/ 1332 h 1701"/>
                <a:gd name="T96" fmla="*/ 1134 w 1815"/>
                <a:gd name="T97" fmla="*/ 1389 h 1701"/>
                <a:gd name="T98" fmla="*/ 1191 w 1815"/>
                <a:gd name="T99" fmla="*/ 1389 h 1701"/>
                <a:gd name="T100" fmla="*/ 1276 w 1815"/>
                <a:gd name="T101" fmla="*/ 1474 h 1701"/>
                <a:gd name="T102" fmla="*/ 1219 w 1815"/>
                <a:gd name="T103" fmla="*/ 1530 h 1701"/>
                <a:gd name="T104" fmla="*/ 1219 w 1815"/>
                <a:gd name="T105" fmla="*/ 1644 h 1701"/>
                <a:gd name="T106" fmla="*/ 1305 w 1815"/>
                <a:gd name="T107" fmla="*/ 1701 h 1701"/>
                <a:gd name="T108" fmla="*/ 1418 w 1815"/>
                <a:gd name="T109" fmla="*/ 1616 h 1701"/>
                <a:gd name="T110" fmla="*/ 1616 w 1815"/>
                <a:gd name="T111" fmla="*/ 1644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815" h="1701">
                  <a:moveTo>
                    <a:pt x="1673" y="1644"/>
                  </a:moveTo>
                  <a:lnTo>
                    <a:pt x="1645" y="1559"/>
                  </a:lnTo>
                  <a:lnTo>
                    <a:pt x="1645" y="1502"/>
                  </a:lnTo>
                  <a:lnTo>
                    <a:pt x="1673" y="1502"/>
                  </a:lnTo>
                  <a:lnTo>
                    <a:pt x="1730" y="1417"/>
                  </a:lnTo>
                  <a:lnTo>
                    <a:pt x="1673" y="1389"/>
                  </a:lnTo>
                  <a:lnTo>
                    <a:pt x="1701" y="1360"/>
                  </a:lnTo>
                  <a:lnTo>
                    <a:pt x="1673" y="1304"/>
                  </a:lnTo>
                  <a:lnTo>
                    <a:pt x="1701" y="1304"/>
                  </a:lnTo>
                  <a:lnTo>
                    <a:pt x="1730" y="1247"/>
                  </a:lnTo>
                  <a:lnTo>
                    <a:pt x="1815" y="1190"/>
                  </a:lnTo>
                  <a:lnTo>
                    <a:pt x="1815" y="1105"/>
                  </a:lnTo>
                  <a:lnTo>
                    <a:pt x="1786" y="1105"/>
                  </a:lnTo>
                  <a:lnTo>
                    <a:pt x="1701" y="1134"/>
                  </a:lnTo>
                  <a:lnTo>
                    <a:pt x="1616" y="1105"/>
                  </a:lnTo>
                  <a:lnTo>
                    <a:pt x="1560" y="1105"/>
                  </a:lnTo>
                  <a:lnTo>
                    <a:pt x="1503" y="1134"/>
                  </a:lnTo>
                  <a:lnTo>
                    <a:pt x="1446" y="1134"/>
                  </a:lnTo>
                  <a:lnTo>
                    <a:pt x="1361" y="1077"/>
                  </a:lnTo>
                  <a:lnTo>
                    <a:pt x="1333" y="1077"/>
                  </a:lnTo>
                  <a:lnTo>
                    <a:pt x="1276" y="1020"/>
                  </a:lnTo>
                  <a:lnTo>
                    <a:pt x="1276" y="935"/>
                  </a:lnTo>
                  <a:lnTo>
                    <a:pt x="1248" y="878"/>
                  </a:lnTo>
                  <a:lnTo>
                    <a:pt x="1219" y="878"/>
                  </a:lnTo>
                  <a:lnTo>
                    <a:pt x="1248" y="822"/>
                  </a:lnTo>
                  <a:lnTo>
                    <a:pt x="1248" y="737"/>
                  </a:lnTo>
                  <a:lnTo>
                    <a:pt x="1163" y="680"/>
                  </a:lnTo>
                  <a:lnTo>
                    <a:pt x="1219" y="652"/>
                  </a:lnTo>
                  <a:lnTo>
                    <a:pt x="1219" y="595"/>
                  </a:lnTo>
                  <a:lnTo>
                    <a:pt x="1163" y="538"/>
                  </a:lnTo>
                  <a:lnTo>
                    <a:pt x="1305" y="538"/>
                  </a:lnTo>
                  <a:lnTo>
                    <a:pt x="1305" y="510"/>
                  </a:lnTo>
                  <a:lnTo>
                    <a:pt x="1276" y="482"/>
                  </a:lnTo>
                  <a:lnTo>
                    <a:pt x="1305" y="425"/>
                  </a:lnTo>
                  <a:lnTo>
                    <a:pt x="1333" y="425"/>
                  </a:lnTo>
                  <a:lnTo>
                    <a:pt x="1361" y="453"/>
                  </a:lnTo>
                  <a:lnTo>
                    <a:pt x="1390" y="425"/>
                  </a:lnTo>
                  <a:lnTo>
                    <a:pt x="1390" y="368"/>
                  </a:lnTo>
                  <a:lnTo>
                    <a:pt x="1276" y="311"/>
                  </a:lnTo>
                  <a:lnTo>
                    <a:pt x="1305" y="283"/>
                  </a:lnTo>
                  <a:lnTo>
                    <a:pt x="1191" y="226"/>
                  </a:lnTo>
                  <a:lnTo>
                    <a:pt x="1134" y="226"/>
                  </a:lnTo>
                  <a:lnTo>
                    <a:pt x="1134" y="198"/>
                  </a:lnTo>
                  <a:lnTo>
                    <a:pt x="1106" y="170"/>
                  </a:lnTo>
                  <a:lnTo>
                    <a:pt x="1163" y="113"/>
                  </a:lnTo>
                  <a:lnTo>
                    <a:pt x="1106" y="85"/>
                  </a:lnTo>
                  <a:lnTo>
                    <a:pt x="1049" y="85"/>
                  </a:lnTo>
                  <a:lnTo>
                    <a:pt x="1021" y="28"/>
                  </a:lnTo>
                  <a:lnTo>
                    <a:pt x="936" y="0"/>
                  </a:lnTo>
                  <a:lnTo>
                    <a:pt x="879" y="28"/>
                  </a:lnTo>
                  <a:lnTo>
                    <a:pt x="851" y="113"/>
                  </a:lnTo>
                  <a:lnTo>
                    <a:pt x="766" y="170"/>
                  </a:lnTo>
                  <a:lnTo>
                    <a:pt x="596" y="113"/>
                  </a:lnTo>
                  <a:lnTo>
                    <a:pt x="596" y="170"/>
                  </a:lnTo>
                  <a:lnTo>
                    <a:pt x="567" y="255"/>
                  </a:lnTo>
                  <a:lnTo>
                    <a:pt x="596" y="283"/>
                  </a:lnTo>
                  <a:lnTo>
                    <a:pt x="596" y="340"/>
                  </a:lnTo>
                  <a:lnTo>
                    <a:pt x="511" y="340"/>
                  </a:lnTo>
                  <a:lnTo>
                    <a:pt x="454" y="425"/>
                  </a:lnTo>
                  <a:lnTo>
                    <a:pt x="426" y="425"/>
                  </a:lnTo>
                  <a:lnTo>
                    <a:pt x="369" y="453"/>
                  </a:lnTo>
                  <a:lnTo>
                    <a:pt x="312" y="453"/>
                  </a:lnTo>
                  <a:lnTo>
                    <a:pt x="341" y="425"/>
                  </a:lnTo>
                  <a:lnTo>
                    <a:pt x="284" y="397"/>
                  </a:lnTo>
                  <a:lnTo>
                    <a:pt x="227" y="397"/>
                  </a:lnTo>
                  <a:lnTo>
                    <a:pt x="199" y="340"/>
                  </a:lnTo>
                  <a:lnTo>
                    <a:pt x="171" y="340"/>
                  </a:lnTo>
                  <a:lnTo>
                    <a:pt x="142" y="311"/>
                  </a:lnTo>
                  <a:lnTo>
                    <a:pt x="57" y="368"/>
                  </a:lnTo>
                  <a:lnTo>
                    <a:pt x="29" y="453"/>
                  </a:lnTo>
                  <a:lnTo>
                    <a:pt x="57" y="482"/>
                  </a:lnTo>
                  <a:lnTo>
                    <a:pt x="0" y="595"/>
                  </a:lnTo>
                  <a:lnTo>
                    <a:pt x="57" y="652"/>
                  </a:lnTo>
                  <a:lnTo>
                    <a:pt x="0" y="680"/>
                  </a:lnTo>
                  <a:lnTo>
                    <a:pt x="0" y="737"/>
                  </a:lnTo>
                  <a:lnTo>
                    <a:pt x="57" y="765"/>
                  </a:lnTo>
                  <a:lnTo>
                    <a:pt x="29" y="850"/>
                  </a:lnTo>
                  <a:lnTo>
                    <a:pt x="57" y="878"/>
                  </a:lnTo>
                  <a:lnTo>
                    <a:pt x="114" y="907"/>
                  </a:lnTo>
                  <a:lnTo>
                    <a:pt x="397" y="1020"/>
                  </a:lnTo>
                  <a:lnTo>
                    <a:pt x="426" y="1049"/>
                  </a:lnTo>
                  <a:lnTo>
                    <a:pt x="426" y="1105"/>
                  </a:lnTo>
                  <a:lnTo>
                    <a:pt x="539" y="1162"/>
                  </a:lnTo>
                  <a:lnTo>
                    <a:pt x="624" y="1134"/>
                  </a:lnTo>
                  <a:lnTo>
                    <a:pt x="624" y="1190"/>
                  </a:lnTo>
                  <a:lnTo>
                    <a:pt x="681" y="1304"/>
                  </a:lnTo>
                  <a:lnTo>
                    <a:pt x="709" y="1247"/>
                  </a:lnTo>
                  <a:lnTo>
                    <a:pt x="766" y="1219"/>
                  </a:lnTo>
                  <a:lnTo>
                    <a:pt x="794" y="1162"/>
                  </a:lnTo>
                  <a:lnTo>
                    <a:pt x="879" y="1134"/>
                  </a:lnTo>
                  <a:lnTo>
                    <a:pt x="964" y="1162"/>
                  </a:lnTo>
                  <a:lnTo>
                    <a:pt x="993" y="1134"/>
                  </a:lnTo>
                  <a:lnTo>
                    <a:pt x="1106" y="1162"/>
                  </a:lnTo>
                  <a:lnTo>
                    <a:pt x="1106" y="1190"/>
                  </a:lnTo>
                  <a:lnTo>
                    <a:pt x="1134" y="1275"/>
                  </a:lnTo>
                  <a:lnTo>
                    <a:pt x="1106" y="1332"/>
                  </a:lnTo>
                  <a:lnTo>
                    <a:pt x="1049" y="1332"/>
                  </a:lnTo>
                  <a:lnTo>
                    <a:pt x="1134" y="1389"/>
                  </a:lnTo>
                  <a:lnTo>
                    <a:pt x="1163" y="1417"/>
                  </a:lnTo>
                  <a:lnTo>
                    <a:pt x="1191" y="1389"/>
                  </a:lnTo>
                  <a:lnTo>
                    <a:pt x="1219" y="1445"/>
                  </a:lnTo>
                  <a:lnTo>
                    <a:pt x="1276" y="1474"/>
                  </a:lnTo>
                  <a:lnTo>
                    <a:pt x="1276" y="1502"/>
                  </a:lnTo>
                  <a:lnTo>
                    <a:pt x="1219" y="1530"/>
                  </a:lnTo>
                  <a:lnTo>
                    <a:pt x="1219" y="1587"/>
                  </a:lnTo>
                  <a:lnTo>
                    <a:pt x="1219" y="1644"/>
                  </a:lnTo>
                  <a:lnTo>
                    <a:pt x="1248" y="1644"/>
                  </a:lnTo>
                  <a:lnTo>
                    <a:pt x="1305" y="1701"/>
                  </a:lnTo>
                  <a:lnTo>
                    <a:pt x="1390" y="1672"/>
                  </a:lnTo>
                  <a:lnTo>
                    <a:pt x="1418" y="1616"/>
                  </a:lnTo>
                  <a:lnTo>
                    <a:pt x="1588" y="1616"/>
                  </a:lnTo>
                  <a:lnTo>
                    <a:pt x="1616" y="1644"/>
                  </a:lnTo>
                  <a:lnTo>
                    <a:pt x="1673" y="164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0989" name="Group 749">
            <a:extLst>
              <a:ext uri="{FF2B5EF4-FFF2-40B4-BE49-F238E27FC236}">
                <a16:creationId xmlns:a16="http://schemas.microsoft.com/office/drawing/2014/main" id="{8CFE11E9-1B57-4045-A3AA-47ABF60B6C86}"/>
              </a:ext>
            </a:extLst>
          </p:cNvPr>
          <p:cNvGrpSpPr>
            <a:grpSpLocks/>
          </p:cNvGrpSpPr>
          <p:nvPr/>
        </p:nvGrpSpPr>
        <p:grpSpPr bwMode="auto">
          <a:xfrm>
            <a:off x="2620963" y="531813"/>
            <a:ext cx="7561262" cy="8718550"/>
            <a:chOff x="1651" y="335"/>
            <a:chExt cx="4763" cy="5492"/>
          </a:xfrm>
        </p:grpSpPr>
        <p:grpSp>
          <p:nvGrpSpPr>
            <p:cNvPr id="10990" name="Group 750">
              <a:extLst>
                <a:ext uri="{FF2B5EF4-FFF2-40B4-BE49-F238E27FC236}">
                  <a16:creationId xmlns:a16="http://schemas.microsoft.com/office/drawing/2014/main" id="{90A4A261-2827-454E-9B27-E4660A910B4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26" y="3931"/>
              <a:ext cx="255" cy="81"/>
              <a:chOff x="5273" y="416"/>
              <a:chExt cx="255" cy="81"/>
            </a:xfrm>
          </p:grpSpPr>
          <p:sp>
            <p:nvSpPr>
              <p:cNvPr id="10991" name="WordArt 751">
                <a:extLst>
                  <a:ext uri="{FF2B5EF4-FFF2-40B4-BE49-F238E27FC236}">
                    <a16:creationId xmlns:a16="http://schemas.microsoft.com/office/drawing/2014/main" id="{EAFD883D-E04E-4467-AD83-39F81AB084A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3" y="416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京都市</a:t>
                </a:r>
              </a:p>
            </p:txBody>
          </p:sp>
          <p:sp>
            <p:nvSpPr>
              <p:cNvPr id="10992" name="WordArt 752">
                <a:extLst>
                  <a:ext uri="{FF2B5EF4-FFF2-40B4-BE49-F238E27FC236}">
                    <a16:creationId xmlns:a16="http://schemas.microsoft.com/office/drawing/2014/main" id="{65BF2DA5-E2CA-412E-A2E9-48FBA12AF62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4" y="41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京都市</a:t>
                </a:r>
              </a:p>
            </p:txBody>
          </p:sp>
        </p:grpSp>
        <p:grpSp>
          <p:nvGrpSpPr>
            <p:cNvPr id="10993" name="Group 753">
              <a:extLst>
                <a:ext uri="{FF2B5EF4-FFF2-40B4-BE49-F238E27FC236}">
                  <a16:creationId xmlns:a16="http://schemas.microsoft.com/office/drawing/2014/main" id="{8903E297-2FB2-4698-B146-3CDA9EA8F78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33" y="4158"/>
              <a:ext cx="233" cy="74"/>
              <a:chOff x="6933" y="416"/>
              <a:chExt cx="233" cy="74"/>
            </a:xfrm>
          </p:grpSpPr>
          <p:sp>
            <p:nvSpPr>
              <p:cNvPr id="10994" name="WordArt 754">
                <a:extLst>
                  <a:ext uri="{FF2B5EF4-FFF2-40B4-BE49-F238E27FC236}">
                    <a16:creationId xmlns:a16="http://schemas.microsoft.com/office/drawing/2014/main" id="{5401FCDB-2E28-42F1-8F86-7440840E28A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33" y="416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上京区</a:t>
                </a:r>
              </a:p>
            </p:txBody>
          </p:sp>
          <p:sp>
            <p:nvSpPr>
              <p:cNvPr id="10995" name="WordArt 755">
                <a:extLst>
                  <a:ext uri="{FF2B5EF4-FFF2-40B4-BE49-F238E27FC236}">
                    <a16:creationId xmlns:a16="http://schemas.microsoft.com/office/drawing/2014/main" id="{DD1E36D5-CDF1-4F11-A629-7BB670B3512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34" y="417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上京区</a:t>
                </a:r>
              </a:p>
            </p:txBody>
          </p:sp>
        </p:grpSp>
        <p:grpSp>
          <p:nvGrpSpPr>
            <p:cNvPr id="10996" name="Group 756">
              <a:extLst>
                <a:ext uri="{FF2B5EF4-FFF2-40B4-BE49-F238E27FC236}">
                  <a16:creationId xmlns:a16="http://schemas.microsoft.com/office/drawing/2014/main" id="{0A61FAD9-4C5E-4322-B95E-227B813A002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83" y="3704"/>
              <a:ext cx="156" cy="74"/>
              <a:chOff x="7386" y="416"/>
              <a:chExt cx="156" cy="74"/>
            </a:xfrm>
          </p:grpSpPr>
          <p:sp>
            <p:nvSpPr>
              <p:cNvPr id="10997" name="WordArt 757">
                <a:extLst>
                  <a:ext uri="{FF2B5EF4-FFF2-40B4-BE49-F238E27FC236}">
                    <a16:creationId xmlns:a16="http://schemas.microsoft.com/office/drawing/2014/main" id="{D8E7F009-484A-49D7-9E72-DAE44C56A9F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86" y="416"/>
                <a:ext cx="155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北区</a:t>
                </a:r>
              </a:p>
            </p:txBody>
          </p:sp>
          <p:sp>
            <p:nvSpPr>
              <p:cNvPr id="10998" name="WordArt 758">
                <a:extLst>
                  <a:ext uri="{FF2B5EF4-FFF2-40B4-BE49-F238E27FC236}">
                    <a16:creationId xmlns:a16="http://schemas.microsoft.com/office/drawing/2014/main" id="{55764F4F-E5C8-4294-B6FB-07A3B9FEF72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87" y="417"/>
                <a:ext cx="155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北区</a:t>
                </a:r>
              </a:p>
            </p:txBody>
          </p:sp>
        </p:grpSp>
        <p:grpSp>
          <p:nvGrpSpPr>
            <p:cNvPr id="10999" name="Group 759">
              <a:extLst>
                <a:ext uri="{FF2B5EF4-FFF2-40B4-BE49-F238E27FC236}">
                  <a16:creationId xmlns:a16="http://schemas.microsoft.com/office/drawing/2014/main" id="{2EA587F1-9DF6-43B1-8689-4360456F26A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91" y="2376"/>
              <a:ext cx="341" cy="81"/>
              <a:chOff x="4706" y="416"/>
              <a:chExt cx="341" cy="81"/>
            </a:xfrm>
          </p:grpSpPr>
          <p:sp>
            <p:nvSpPr>
              <p:cNvPr id="11000" name="WordArt 760">
                <a:extLst>
                  <a:ext uri="{FF2B5EF4-FFF2-40B4-BE49-F238E27FC236}">
                    <a16:creationId xmlns:a16="http://schemas.microsoft.com/office/drawing/2014/main" id="{7AD6F812-78E5-4802-9DF4-27E8F23D086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6" y="416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福知山市</a:t>
                </a:r>
              </a:p>
            </p:txBody>
          </p:sp>
          <p:sp>
            <p:nvSpPr>
              <p:cNvPr id="11001" name="WordArt 761">
                <a:extLst>
                  <a:ext uri="{FF2B5EF4-FFF2-40B4-BE49-F238E27FC236}">
                    <a16:creationId xmlns:a16="http://schemas.microsoft.com/office/drawing/2014/main" id="{596B9E17-E32E-4372-9181-32A33FD46A4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7" y="417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福知山市</a:t>
                </a:r>
              </a:p>
            </p:txBody>
          </p:sp>
        </p:grpSp>
        <p:grpSp>
          <p:nvGrpSpPr>
            <p:cNvPr id="11002" name="Group 762">
              <a:extLst>
                <a:ext uri="{FF2B5EF4-FFF2-40B4-BE49-F238E27FC236}">
                  <a16:creationId xmlns:a16="http://schemas.microsoft.com/office/drawing/2014/main" id="{40B58C48-474B-46C5-9188-3C03D454F35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11" y="1922"/>
              <a:ext cx="255" cy="81"/>
              <a:chOff x="5273" y="562"/>
              <a:chExt cx="255" cy="81"/>
            </a:xfrm>
          </p:grpSpPr>
          <p:sp>
            <p:nvSpPr>
              <p:cNvPr id="11003" name="WordArt 763">
                <a:extLst>
                  <a:ext uri="{FF2B5EF4-FFF2-40B4-BE49-F238E27FC236}">
                    <a16:creationId xmlns:a16="http://schemas.microsoft.com/office/drawing/2014/main" id="{671D4A20-7CB7-4E04-B984-AA956F8A944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3" y="562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舞鶴市</a:t>
                </a:r>
              </a:p>
            </p:txBody>
          </p:sp>
          <p:sp>
            <p:nvSpPr>
              <p:cNvPr id="11004" name="WordArt 764">
                <a:extLst>
                  <a:ext uri="{FF2B5EF4-FFF2-40B4-BE49-F238E27FC236}">
                    <a16:creationId xmlns:a16="http://schemas.microsoft.com/office/drawing/2014/main" id="{EF62E725-393A-4B7C-A252-57E5AC1E87B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4" y="56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舞鶴市</a:t>
                </a:r>
              </a:p>
            </p:txBody>
          </p:sp>
        </p:grpSp>
        <p:grpSp>
          <p:nvGrpSpPr>
            <p:cNvPr id="11005" name="Group 765">
              <a:extLst>
                <a:ext uri="{FF2B5EF4-FFF2-40B4-BE49-F238E27FC236}">
                  <a16:creationId xmlns:a16="http://schemas.microsoft.com/office/drawing/2014/main" id="{0B1B1A78-3910-4A53-A611-F3F3AE5E354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66" y="3591"/>
              <a:ext cx="233" cy="74"/>
              <a:chOff x="6933" y="562"/>
              <a:chExt cx="233" cy="74"/>
            </a:xfrm>
          </p:grpSpPr>
          <p:sp>
            <p:nvSpPr>
              <p:cNvPr id="11006" name="WordArt 766">
                <a:extLst>
                  <a:ext uri="{FF2B5EF4-FFF2-40B4-BE49-F238E27FC236}">
                    <a16:creationId xmlns:a16="http://schemas.microsoft.com/office/drawing/2014/main" id="{241B7701-2DB6-444E-BC61-BFBB6D56CAE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33" y="562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左京区</a:t>
                </a:r>
              </a:p>
            </p:txBody>
          </p:sp>
          <p:sp>
            <p:nvSpPr>
              <p:cNvPr id="11007" name="WordArt 767">
                <a:extLst>
                  <a:ext uri="{FF2B5EF4-FFF2-40B4-BE49-F238E27FC236}">
                    <a16:creationId xmlns:a16="http://schemas.microsoft.com/office/drawing/2014/main" id="{32C8822A-1475-4A8B-9B8E-6368C3BD8AA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34" y="563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左京区</a:t>
                </a:r>
              </a:p>
            </p:txBody>
          </p:sp>
        </p:grpSp>
        <p:grpSp>
          <p:nvGrpSpPr>
            <p:cNvPr id="11008" name="Group 768">
              <a:extLst>
                <a:ext uri="{FF2B5EF4-FFF2-40B4-BE49-F238E27FC236}">
                  <a16:creationId xmlns:a16="http://schemas.microsoft.com/office/drawing/2014/main" id="{D3E676E4-2AF5-4DBA-846E-964D3F6E972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97" y="4498"/>
              <a:ext cx="156" cy="74"/>
              <a:chOff x="7386" y="562"/>
              <a:chExt cx="156" cy="74"/>
            </a:xfrm>
          </p:grpSpPr>
          <p:sp>
            <p:nvSpPr>
              <p:cNvPr id="11009" name="WordArt 769">
                <a:extLst>
                  <a:ext uri="{FF2B5EF4-FFF2-40B4-BE49-F238E27FC236}">
                    <a16:creationId xmlns:a16="http://schemas.microsoft.com/office/drawing/2014/main" id="{ECA4AFDE-E11E-4038-8A85-38E780D6C83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86" y="562"/>
                <a:ext cx="155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南区</a:t>
                </a:r>
              </a:p>
            </p:txBody>
          </p:sp>
          <p:sp>
            <p:nvSpPr>
              <p:cNvPr id="11010" name="WordArt 770">
                <a:extLst>
                  <a:ext uri="{FF2B5EF4-FFF2-40B4-BE49-F238E27FC236}">
                    <a16:creationId xmlns:a16="http://schemas.microsoft.com/office/drawing/2014/main" id="{0B83EF20-E7D1-41D4-89A6-A02078243B3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87" y="563"/>
                <a:ext cx="155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南区</a:t>
                </a:r>
              </a:p>
            </p:txBody>
          </p:sp>
        </p:grpSp>
        <p:grpSp>
          <p:nvGrpSpPr>
            <p:cNvPr id="11011" name="Group 771">
              <a:extLst>
                <a:ext uri="{FF2B5EF4-FFF2-40B4-BE49-F238E27FC236}">
                  <a16:creationId xmlns:a16="http://schemas.microsoft.com/office/drawing/2014/main" id="{7CB08BAE-6CC2-40D2-A59C-BF641754DB8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72" y="4725"/>
              <a:ext cx="341" cy="81"/>
              <a:chOff x="4706" y="562"/>
              <a:chExt cx="341" cy="81"/>
            </a:xfrm>
          </p:grpSpPr>
          <p:sp>
            <p:nvSpPr>
              <p:cNvPr id="11012" name="WordArt 772">
                <a:extLst>
                  <a:ext uri="{FF2B5EF4-FFF2-40B4-BE49-F238E27FC236}">
                    <a16:creationId xmlns:a16="http://schemas.microsoft.com/office/drawing/2014/main" id="{0CD38825-5D45-4FF3-B0B2-DA642B2D2F0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6" y="562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長岡京市</a:t>
                </a:r>
              </a:p>
            </p:txBody>
          </p:sp>
          <p:sp>
            <p:nvSpPr>
              <p:cNvPr id="11013" name="WordArt 773">
                <a:extLst>
                  <a:ext uri="{FF2B5EF4-FFF2-40B4-BE49-F238E27FC236}">
                    <a16:creationId xmlns:a16="http://schemas.microsoft.com/office/drawing/2014/main" id="{281BAD82-2FF0-4E1F-9E8B-492AA736A53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7" y="563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長岡京市</a:t>
                </a:r>
              </a:p>
            </p:txBody>
          </p:sp>
        </p:grpSp>
        <p:grpSp>
          <p:nvGrpSpPr>
            <p:cNvPr id="11014" name="Group 774">
              <a:extLst>
                <a:ext uri="{FF2B5EF4-FFF2-40B4-BE49-F238E27FC236}">
                  <a16:creationId xmlns:a16="http://schemas.microsoft.com/office/drawing/2014/main" id="{AE95A796-5591-48DC-B72F-999E502967C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11" y="2457"/>
              <a:ext cx="255" cy="81"/>
              <a:chOff x="5273" y="789"/>
              <a:chExt cx="255" cy="81"/>
            </a:xfrm>
          </p:grpSpPr>
          <p:sp>
            <p:nvSpPr>
              <p:cNvPr id="11015" name="WordArt 775">
                <a:extLst>
                  <a:ext uri="{FF2B5EF4-FFF2-40B4-BE49-F238E27FC236}">
                    <a16:creationId xmlns:a16="http://schemas.microsoft.com/office/drawing/2014/main" id="{536F8718-92D0-4288-81A3-FCDF30E4025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3" y="78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綾部市</a:t>
                </a:r>
              </a:p>
            </p:txBody>
          </p:sp>
          <p:sp>
            <p:nvSpPr>
              <p:cNvPr id="11016" name="WordArt 776">
                <a:extLst>
                  <a:ext uri="{FF2B5EF4-FFF2-40B4-BE49-F238E27FC236}">
                    <a16:creationId xmlns:a16="http://schemas.microsoft.com/office/drawing/2014/main" id="{DE9641FA-8213-4B14-8A60-3FF580DC560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4" y="79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綾部市</a:t>
                </a:r>
              </a:p>
            </p:txBody>
          </p:sp>
        </p:grpSp>
        <p:grpSp>
          <p:nvGrpSpPr>
            <p:cNvPr id="11017" name="Group 777">
              <a:extLst>
                <a:ext uri="{FF2B5EF4-FFF2-40B4-BE49-F238E27FC236}">
                  <a16:creationId xmlns:a16="http://schemas.microsoft.com/office/drawing/2014/main" id="{E51D88E8-A4E7-4F9D-8C3C-9F406612D72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53" y="4271"/>
              <a:ext cx="233" cy="74"/>
              <a:chOff x="6933" y="789"/>
              <a:chExt cx="233" cy="74"/>
            </a:xfrm>
          </p:grpSpPr>
          <p:sp>
            <p:nvSpPr>
              <p:cNvPr id="11018" name="WordArt 778">
                <a:extLst>
                  <a:ext uri="{FF2B5EF4-FFF2-40B4-BE49-F238E27FC236}">
                    <a16:creationId xmlns:a16="http://schemas.microsoft.com/office/drawing/2014/main" id="{38FA23F7-1712-4C78-9AB1-CFE6F5F252D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33" y="789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中京区</a:t>
                </a:r>
              </a:p>
            </p:txBody>
          </p:sp>
          <p:sp>
            <p:nvSpPr>
              <p:cNvPr id="11019" name="WordArt 779">
                <a:extLst>
                  <a:ext uri="{FF2B5EF4-FFF2-40B4-BE49-F238E27FC236}">
                    <a16:creationId xmlns:a16="http://schemas.microsoft.com/office/drawing/2014/main" id="{DAE49C52-DF32-4BA5-9B2D-8D839E75922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34" y="790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中京区</a:t>
                </a:r>
              </a:p>
            </p:txBody>
          </p:sp>
        </p:grpSp>
        <p:grpSp>
          <p:nvGrpSpPr>
            <p:cNvPr id="11020" name="Group 780">
              <a:extLst>
                <a:ext uri="{FF2B5EF4-FFF2-40B4-BE49-F238E27FC236}">
                  <a16:creationId xmlns:a16="http://schemas.microsoft.com/office/drawing/2014/main" id="{F2B44E11-A47A-4712-B1A0-1A3E2A11676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73" y="5632"/>
              <a:ext cx="341" cy="81"/>
              <a:chOff x="4706" y="789"/>
              <a:chExt cx="341" cy="81"/>
            </a:xfrm>
          </p:grpSpPr>
          <p:sp>
            <p:nvSpPr>
              <p:cNvPr id="11021" name="WordArt 781">
                <a:extLst>
                  <a:ext uri="{FF2B5EF4-FFF2-40B4-BE49-F238E27FC236}">
                    <a16:creationId xmlns:a16="http://schemas.microsoft.com/office/drawing/2014/main" id="{2090A4A9-9508-4E11-A35D-362CFCBE43B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6" y="789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南山城村</a:t>
                </a:r>
              </a:p>
            </p:txBody>
          </p:sp>
          <p:sp>
            <p:nvSpPr>
              <p:cNvPr id="11022" name="WordArt 782">
                <a:extLst>
                  <a:ext uri="{FF2B5EF4-FFF2-40B4-BE49-F238E27FC236}">
                    <a16:creationId xmlns:a16="http://schemas.microsoft.com/office/drawing/2014/main" id="{E21C98EB-DBD9-42A8-9D29-27F9E9AD80A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7" y="790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南山城村</a:t>
                </a:r>
              </a:p>
            </p:txBody>
          </p:sp>
        </p:grpSp>
        <p:grpSp>
          <p:nvGrpSpPr>
            <p:cNvPr id="11023" name="Group 783">
              <a:extLst>
                <a:ext uri="{FF2B5EF4-FFF2-40B4-BE49-F238E27FC236}">
                  <a16:creationId xmlns:a16="http://schemas.microsoft.com/office/drawing/2014/main" id="{557E578E-F694-409D-8045-1069173E951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32" y="4271"/>
              <a:ext cx="255" cy="81"/>
              <a:chOff x="5273" y="983"/>
              <a:chExt cx="255" cy="81"/>
            </a:xfrm>
          </p:grpSpPr>
          <p:sp>
            <p:nvSpPr>
              <p:cNvPr id="11024" name="WordArt 784">
                <a:extLst>
                  <a:ext uri="{FF2B5EF4-FFF2-40B4-BE49-F238E27FC236}">
                    <a16:creationId xmlns:a16="http://schemas.microsoft.com/office/drawing/2014/main" id="{606A083F-F6DB-4359-936F-BBB6F5EAEF0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3" y="983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亀岡市</a:t>
                </a:r>
              </a:p>
            </p:txBody>
          </p:sp>
          <p:sp>
            <p:nvSpPr>
              <p:cNvPr id="11025" name="WordArt 785">
                <a:extLst>
                  <a:ext uri="{FF2B5EF4-FFF2-40B4-BE49-F238E27FC236}">
                    <a16:creationId xmlns:a16="http://schemas.microsoft.com/office/drawing/2014/main" id="{DC914093-292E-453E-9F69-A4C3E54D407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4" y="984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亀岡市</a:t>
                </a:r>
              </a:p>
            </p:txBody>
          </p:sp>
        </p:grpSp>
        <p:grpSp>
          <p:nvGrpSpPr>
            <p:cNvPr id="11026" name="Group 786">
              <a:extLst>
                <a:ext uri="{FF2B5EF4-FFF2-40B4-BE49-F238E27FC236}">
                  <a16:creationId xmlns:a16="http://schemas.microsoft.com/office/drawing/2014/main" id="{722A5A04-6F90-4AF9-9220-2D45905F83B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60" y="4391"/>
              <a:ext cx="233" cy="74"/>
              <a:chOff x="6933" y="983"/>
              <a:chExt cx="233" cy="74"/>
            </a:xfrm>
          </p:grpSpPr>
          <p:sp>
            <p:nvSpPr>
              <p:cNvPr id="11027" name="WordArt 787">
                <a:extLst>
                  <a:ext uri="{FF2B5EF4-FFF2-40B4-BE49-F238E27FC236}">
                    <a16:creationId xmlns:a16="http://schemas.microsoft.com/office/drawing/2014/main" id="{298F5CC6-249A-4FB4-8DAB-96D3E979C1E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33" y="983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東山区</a:t>
                </a:r>
              </a:p>
            </p:txBody>
          </p:sp>
          <p:sp>
            <p:nvSpPr>
              <p:cNvPr id="11028" name="WordArt 788">
                <a:extLst>
                  <a:ext uri="{FF2B5EF4-FFF2-40B4-BE49-F238E27FC236}">
                    <a16:creationId xmlns:a16="http://schemas.microsoft.com/office/drawing/2014/main" id="{110A1557-B721-4746-9EE7-98B63B72905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34" y="984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東山区</a:t>
                </a:r>
              </a:p>
            </p:txBody>
          </p:sp>
        </p:grpSp>
        <p:grpSp>
          <p:nvGrpSpPr>
            <p:cNvPr id="11029" name="Group 789">
              <a:extLst>
                <a:ext uri="{FF2B5EF4-FFF2-40B4-BE49-F238E27FC236}">
                  <a16:creationId xmlns:a16="http://schemas.microsoft.com/office/drawing/2014/main" id="{4664036D-C377-40DD-B125-F294DEF04A0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38" y="3137"/>
              <a:ext cx="341" cy="81"/>
              <a:chOff x="4706" y="983"/>
              <a:chExt cx="341" cy="81"/>
            </a:xfrm>
          </p:grpSpPr>
          <p:sp>
            <p:nvSpPr>
              <p:cNvPr id="11030" name="WordArt 790">
                <a:extLst>
                  <a:ext uri="{FF2B5EF4-FFF2-40B4-BE49-F238E27FC236}">
                    <a16:creationId xmlns:a16="http://schemas.microsoft.com/office/drawing/2014/main" id="{C23288DB-2C5A-4C19-9461-C939B832BF7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6" y="983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京丹波町</a:t>
                </a:r>
              </a:p>
            </p:txBody>
          </p:sp>
          <p:sp>
            <p:nvSpPr>
              <p:cNvPr id="11031" name="WordArt 791">
                <a:extLst>
                  <a:ext uri="{FF2B5EF4-FFF2-40B4-BE49-F238E27FC236}">
                    <a16:creationId xmlns:a16="http://schemas.microsoft.com/office/drawing/2014/main" id="{2C173EFC-1E0B-4499-8CA2-CCF9124E964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7" y="984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京丹波町</a:t>
                </a:r>
              </a:p>
            </p:txBody>
          </p:sp>
        </p:grpSp>
        <p:grpSp>
          <p:nvGrpSpPr>
            <p:cNvPr id="11032" name="Group 792">
              <a:extLst>
                <a:ext uri="{FF2B5EF4-FFF2-40B4-BE49-F238E27FC236}">
                  <a16:creationId xmlns:a16="http://schemas.microsoft.com/office/drawing/2014/main" id="{A9F43588-EE96-423B-A486-1DC8C1BFEC3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79" y="4838"/>
              <a:ext cx="255" cy="81"/>
              <a:chOff x="5273" y="1129"/>
              <a:chExt cx="255" cy="81"/>
            </a:xfrm>
          </p:grpSpPr>
          <p:sp>
            <p:nvSpPr>
              <p:cNvPr id="11033" name="WordArt 793">
                <a:extLst>
                  <a:ext uri="{FF2B5EF4-FFF2-40B4-BE49-F238E27FC236}">
                    <a16:creationId xmlns:a16="http://schemas.microsoft.com/office/drawing/2014/main" id="{F33639BD-419C-4978-A38A-D9AF568B19A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3" y="112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宇治市</a:t>
                </a:r>
              </a:p>
            </p:txBody>
          </p:sp>
          <p:sp>
            <p:nvSpPr>
              <p:cNvPr id="11034" name="WordArt 794">
                <a:extLst>
                  <a:ext uri="{FF2B5EF4-FFF2-40B4-BE49-F238E27FC236}">
                    <a16:creationId xmlns:a16="http://schemas.microsoft.com/office/drawing/2014/main" id="{59CE2113-E658-4889-BC9C-2CCFF38570E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4" y="113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宇治市</a:t>
                </a:r>
              </a:p>
            </p:txBody>
          </p:sp>
        </p:grpSp>
        <p:grpSp>
          <p:nvGrpSpPr>
            <p:cNvPr id="11035" name="Group 795">
              <a:extLst>
                <a:ext uri="{FF2B5EF4-FFF2-40B4-BE49-F238E27FC236}">
                  <a16:creationId xmlns:a16="http://schemas.microsoft.com/office/drawing/2014/main" id="{4ED6F243-C87F-4D0A-B30C-F1D7EEE207E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26" y="4385"/>
              <a:ext cx="233" cy="74"/>
              <a:chOff x="6933" y="1129"/>
              <a:chExt cx="233" cy="74"/>
            </a:xfrm>
          </p:grpSpPr>
          <p:sp>
            <p:nvSpPr>
              <p:cNvPr id="11036" name="WordArt 796">
                <a:extLst>
                  <a:ext uri="{FF2B5EF4-FFF2-40B4-BE49-F238E27FC236}">
                    <a16:creationId xmlns:a16="http://schemas.microsoft.com/office/drawing/2014/main" id="{A2790FFE-F972-409C-9D6D-FC1CD3A9F19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33" y="1129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下京区</a:t>
                </a:r>
              </a:p>
            </p:txBody>
          </p:sp>
          <p:sp>
            <p:nvSpPr>
              <p:cNvPr id="11037" name="WordArt 797">
                <a:extLst>
                  <a:ext uri="{FF2B5EF4-FFF2-40B4-BE49-F238E27FC236}">
                    <a16:creationId xmlns:a16="http://schemas.microsoft.com/office/drawing/2014/main" id="{31197C00-98C3-4867-9000-E349D4B380C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34" y="1130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下京区</a:t>
                </a:r>
              </a:p>
            </p:txBody>
          </p:sp>
        </p:grpSp>
        <p:grpSp>
          <p:nvGrpSpPr>
            <p:cNvPr id="11038" name="Group 798">
              <a:extLst>
                <a:ext uri="{FF2B5EF4-FFF2-40B4-BE49-F238E27FC236}">
                  <a16:creationId xmlns:a16="http://schemas.microsoft.com/office/drawing/2014/main" id="{422E38A3-8FB7-40BA-8C33-B5F4F3AB5A2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77" y="1550"/>
              <a:ext cx="341" cy="81"/>
              <a:chOff x="4706" y="1129"/>
              <a:chExt cx="341" cy="81"/>
            </a:xfrm>
          </p:grpSpPr>
          <p:sp>
            <p:nvSpPr>
              <p:cNvPr id="11039" name="WordArt 799">
                <a:extLst>
                  <a:ext uri="{FF2B5EF4-FFF2-40B4-BE49-F238E27FC236}">
                    <a16:creationId xmlns:a16="http://schemas.microsoft.com/office/drawing/2014/main" id="{3C9B9A01-4357-4D89-98FE-32A67492654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6" y="1129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与謝野町</a:t>
                </a:r>
              </a:p>
            </p:txBody>
          </p:sp>
          <p:sp>
            <p:nvSpPr>
              <p:cNvPr id="11040" name="WordArt 800">
                <a:extLst>
                  <a:ext uri="{FF2B5EF4-FFF2-40B4-BE49-F238E27FC236}">
                    <a16:creationId xmlns:a16="http://schemas.microsoft.com/office/drawing/2014/main" id="{35755853-1843-48AA-9ADE-F6574083E11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7" y="1130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与謝野町</a:t>
                </a:r>
              </a:p>
            </p:txBody>
          </p:sp>
        </p:grpSp>
        <p:grpSp>
          <p:nvGrpSpPr>
            <p:cNvPr id="11041" name="Group 801">
              <a:extLst>
                <a:ext uri="{FF2B5EF4-FFF2-40B4-BE49-F238E27FC236}">
                  <a16:creationId xmlns:a16="http://schemas.microsoft.com/office/drawing/2014/main" id="{ABB7288F-28F8-484C-942D-5AB1B8BA151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58" y="1096"/>
              <a:ext cx="255" cy="81"/>
              <a:chOff x="5273" y="1356"/>
              <a:chExt cx="255" cy="81"/>
            </a:xfrm>
          </p:grpSpPr>
          <p:sp>
            <p:nvSpPr>
              <p:cNvPr id="11042" name="WordArt 802">
                <a:extLst>
                  <a:ext uri="{FF2B5EF4-FFF2-40B4-BE49-F238E27FC236}">
                    <a16:creationId xmlns:a16="http://schemas.microsoft.com/office/drawing/2014/main" id="{2ED7958C-088B-4C97-935A-318B1D5554F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3" y="1356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宮津市</a:t>
                </a:r>
              </a:p>
            </p:txBody>
          </p:sp>
          <p:sp>
            <p:nvSpPr>
              <p:cNvPr id="11043" name="WordArt 803">
                <a:extLst>
                  <a:ext uri="{FF2B5EF4-FFF2-40B4-BE49-F238E27FC236}">
                    <a16:creationId xmlns:a16="http://schemas.microsoft.com/office/drawing/2014/main" id="{92601C1A-006A-40F5-9684-F26898B45E4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4" y="135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宮津市</a:t>
                </a:r>
              </a:p>
            </p:txBody>
          </p:sp>
        </p:grpSp>
        <p:grpSp>
          <p:nvGrpSpPr>
            <p:cNvPr id="11044" name="Group 804">
              <a:extLst>
                <a:ext uri="{FF2B5EF4-FFF2-40B4-BE49-F238E27FC236}">
                  <a16:creationId xmlns:a16="http://schemas.microsoft.com/office/drawing/2014/main" id="{B8BC508A-F6A2-4367-8968-B27DA3CE250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72" y="3478"/>
              <a:ext cx="233" cy="74"/>
              <a:chOff x="6933" y="1356"/>
              <a:chExt cx="233" cy="74"/>
            </a:xfrm>
          </p:grpSpPr>
          <p:sp>
            <p:nvSpPr>
              <p:cNvPr id="11045" name="WordArt 805">
                <a:extLst>
                  <a:ext uri="{FF2B5EF4-FFF2-40B4-BE49-F238E27FC236}">
                    <a16:creationId xmlns:a16="http://schemas.microsoft.com/office/drawing/2014/main" id="{95FE53BA-D250-4AF1-A809-CFA93EA31DF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33" y="1356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右京区</a:t>
                </a:r>
              </a:p>
            </p:txBody>
          </p:sp>
          <p:sp>
            <p:nvSpPr>
              <p:cNvPr id="11046" name="WordArt 806">
                <a:extLst>
                  <a:ext uri="{FF2B5EF4-FFF2-40B4-BE49-F238E27FC236}">
                    <a16:creationId xmlns:a16="http://schemas.microsoft.com/office/drawing/2014/main" id="{B8466502-AE1A-43E0-A9FD-827EAD50560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34" y="1357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右京区</a:t>
                </a:r>
              </a:p>
            </p:txBody>
          </p:sp>
        </p:grpSp>
        <p:grpSp>
          <p:nvGrpSpPr>
            <p:cNvPr id="11047" name="Group 807">
              <a:extLst>
                <a:ext uri="{FF2B5EF4-FFF2-40B4-BE49-F238E27FC236}">
                  <a16:creationId xmlns:a16="http://schemas.microsoft.com/office/drawing/2014/main" id="{20454E31-F130-4CE8-96F9-0664C411E53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25" y="5324"/>
              <a:ext cx="341" cy="81"/>
              <a:chOff x="4706" y="1356"/>
              <a:chExt cx="341" cy="81"/>
            </a:xfrm>
          </p:grpSpPr>
          <p:sp>
            <p:nvSpPr>
              <p:cNvPr id="11048" name="WordArt 808">
                <a:extLst>
                  <a:ext uri="{FF2B5EF4-FFF2-40B4-BE49-F238E27FC236}">
                    <a16:creationId xmlns:a16="http://schemas.microsoft.com/office/drawing/2014/main" id="{588F42D7-F696-4FAD-BF19-B1DAEFDB987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6" y="1356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京田辺市</a:t>
                </a:r>
              </a:p>
            </p:txBody>
          </p:sp>
          <p:sp>
            <p:nvSpPr>
              <p:cNvPr id="11049" name="WordArt 809">
                <a:extLst>
                  <a:ext uri="{FF2B5EF4-FFF2-40B4-BE49-F238E27FC236}">
                    <a16:creationId xmlns:a16="http://schemas.microsoft.com/office/drawing/2014/main" id="{B208A557-1CE5-48EB-B779-368B9FF9B94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7" y="1357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京田辺市</a:t>
                </a:r>
              </a:p>
            </p:txBody>
          </p:sp>
        </p:grpSp>
        <p:grpSp>
          <p:nvGrpSpPr>
            <p:cNvPr id="11050" name="Group 810">
              <a:extLst>
                <a:ext uri="{FF2B5EF4-FFF2-40B4-BE49-F238E27FC236}">
                  <a16:creationId xmlns:a16="http://schemas.microsoft.com/office/drawing/2014/main" id="{5E550B00-A05E-4F14-B97F-C959D8B6F1F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66" y="5179"/>
              <a:ext cx="255" cy="81"/>
              <a:chOff x="5727" y="416"/>
              <a:chExt cx="255" cy="81"/>
            </a:xfrm>
          </p:grpSpPr>
          <p:sp>
            <p:nvSpPr>
              <p:cNvPr id="11051" name="WordArt 811">
                <a:extLst>
                  <a:ext uri="{FF2B5EF4-FFF2-40B4-BE49-F238E27FC236}">
                    <a16:creationId xmlns:a16="http://schemas.microsoft.com/office/drawing/2014/main" id="{830C9147-72E2-49D8-A41C-CADD3C1A9FB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27" y="416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城陽市</a:t>
                </a:r>
              </a:p>
            </p:txBody>
          </p:sp>
          <p:sp>
            <p:nvSpPr>
              <p:cNvPr id="11052" name="WordArt 812">
                <a:extLst>
                  <a:ext uri="{FF2B5EF4-FFF2-40B4-BE49-F238E27FC236}">
                    <a16:creationId xmlns:a16="http://schemas.microsoft.com/office/drawing/2014/main" id="{C539B91C-83DC-4998-AED7-4C1A57B34E8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28" y="41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城陽市</a:t>
                </a:r>
              </a:p>
            </p:txBody>
          </p:sp>
        </p:grpSp>
        <p:grpSp>
          <p:nvGrpSpPr>
            <p:cNvPr id="11053" name="Group 813">
              <a:extLst>
                <a:ext uri="{FF2B5EF4-FFF2-40B4-BE49-F238E27FC236}">
                  <a16:creationId xmlns:a16="http://schemas.microsoft.com/office/drawing/2014/main" id="{60FD0038-2AFF-44DD-9A88-ED7E8EA34ED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99" y="4612"/>
              <a:ext cx="255" cy="81"/>
              <a:chOff x="5727" y="562"/>
              <a:chExt cx="255" cy="81"/>
            </a:xfrm>
          </p:grpSpPr>
          <p:sp>
            <p:nvSpPr>
              <p:cNvPr id="11054" name="WordArt 814">
                <a:extLst>
                  <a:ext uri="{FF2B5EF4-FFF2-40B4-BE49-F238E27FC236}">
                    <a16:creationId xmlns:a16="http://schemas.microsoft.com/office/drawing/2014/main" id="{88741811-BFDF-44DB-BF6A-7892977752F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27" y="562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向日市</a:t>
                </a:r>
              </a:p>
            </p:txBody>
          </p:sp>
          <p:sp>
            <p:nvSpPr>
              <p:cNvPr id="11055" name="WordArt 815">
                <a:extLst>
                  <a:ext uri="{FF2B5EF4-FFF2-40B4-BE49-F238E27FC236}">
                    <a16:creationId xmlns:a16="http://schemas.microsoft.com/office/drawing/2014/main" id="{448A9073-DF43-4A1F-970E-B7FF87EECEC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28" y="56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向日市</a:t>
                </a:r>
              </a:p>
            </p:txBody>
          </p:sp>
        </p:grpSp>
        <p:grpSp>
          <p:nvGrpSpPr>
            <p:cNvPr id="11056" name="Group 816">
              <a:extLst>
                <a:ext uri="{FF2B5EF4-FFF2-40B4-BE49-F238E27FC236}">
                  <a16:creationId xmlns:a16="http://schemas.microsoft.com/office/drawing/2014/main" id="{B020A1B7-FBBF-43CA-B0F8-19ACABD581F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19" y="3024"/>
              <a:ext cx="255" cy="81"/>
              <a:chOff x="5727" y="789"/>
              <a:chExt cx="255" cy="81"/>
            </a:xfrm>
          </p:grpSpPr>
          <p:sp>
            <p:nvSpPr>
              <p:cNvPr id="11057" name="WordArt 817">
                <a:extLst>
                  <a:ext uri="{FF2B5EF4-FFF2-40B4-BE49-F238E27FC236}">
                    <a16:creationId xmlns:a16="http://schemas.microsoft.com/office/drawing/2014/main" id="{DF3D4411-72EA-4E21-9406-1575398FBC6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27" y="78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南丹市</a:t>
                </a:r>
              </a:p>
            </p:txBody>
          </p:sp>
          <p:sp>
            <p:nvSpPr>
              <p:cNvPr id="11058" name="WordArt 818">
                <a:extLst>
                  <a:ext uri="{FF2B5EF4-FFF2-40B4-BE49-F238E27FC236}">
                    <a16:creationId xmlns:a16="http://schemas.microsoft.com/office/drawing/2014/main" id="{6FF1E5EC-4E31-4A2E-A460-B2659550903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28" y="79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南丹市</a:t>
                </a:r>
              </a:p>
            </p:txBody>
          </p:sp>
        </p:grpSp>
        <p:grpSp>
          <p:nvGrpSpPr>
            <p:cNvPr id="11059" name="Group 819">
              <a:extLst>
                <a:ext uri="{FF2B5EF4-FFF2-40B4-BE49-F238E27FC236}">
                  <a16:creationId xmlns:a16="http://schemas.microsoft.com/office/drawing/2014/main" id="{82B4A1B7-649C-4B39-BDEF-58EA484730C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12" y="5065"/>
              <a:ext cx="255" cy="81"/>
              <a:chOff x="5727" y="983"/>
              <a:chExt cx="255" cy="81"/>
            </a:xfrm>
          </p:grpSpPr>
          <p:sp>
            <p:nvSpPr>
              <p:cNvPr id="11060" name="WordArt 820">
                <a:extLst>
                  <a:ext uri="{FF2B5EF4-FFF2-40B4-BE49-F238E27FC236}">
                    <a16:creationId xmlns:a16="http://schemas.microsoft.com/office/drawing/2014/main" id="{79DAE8CD-B392-47AB-9F35-92CBE30EEF5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27" y="983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八幡市</a:t>
                </a:r>
              </a:p>
            </p:txBody>
          </p:sp>
          <p:sp>
            <p:nvSpPr>
              <p:cNvPr id="11061" name="WordArt 821">
                <a:extLst>
                  <a:ext uri="{FF2B5EF4-FFF2-40B4-BE49-F238E27FC236}">
                    <a16:creationId xmlns:a16="http://schemas.microsoft.com/office/drawing/2014/main" id="{F926CFF4-7660-48E1-97FF-0C794325173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28" y="984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八幡市</a:t>
                </a:r>
              </a:p>
            </p:txBody>
          </p:sp>
        </p:grpSp>
        <p:grpSp>
          <p:nvGrpSpPr>
            <p:cNvPr id="11062" name="Group 822">
              <a:extLst>
                <a:ext uri="{FF2B5EF4-FFF2-40B4-BE49-F238E27FC236}">
                  <a16:creationId xmlns:a16="http://schemas.microsoft.com/office/drawing/2014/main" id="{5C6409EF-1205-4298-AA07-A24B88D00AE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71" y="335"/>
              <a:ext cx="255" cy="81"/>
              <a:chOff x="5727" y="1356"/>
              <a:chExt cx="255" cy="81"/>
            </a:xfrm>
          </p:grpSpPr>
          <p:sp>
            <p:nvSpPr>
              <p:cNvPr id="11063" name="WordArt 823">
                <a:extLst>
                  <a:ext uri="{FF2B5EF4-FFF2-40B4-BE49-F238E27FC236}">
                    <a16:creationId xmlns:a16="http://schemas.microsoft.com/office/drawing/2014/main" id="{2EB3EADF-2A0E-49E5-A79F-A692CB0A237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27" y="1356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伊根町</a:t>
                </a:r>
              </a:p>
            </p:txBody>
          </p:sp>
          <p:sp>
            <p:nvSpPr>
              <p:cNvPr id="11064" name="WordArt 824">
                <a:extLst>
                  <a:ext uri="{FF2B5EF4-FFF2-40B4-BE49-F238E27FC236}">
                    <a16:creationId xmlns:a16="http://schemas.microsoft.com/office/drawing/2014/main" id="{F3196A5D-24DC-4A23-B320-882E5EBBBA0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28" y="135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伊根町</a:t>
                </a:r>
              </a:p>
            </p:txBody>
          </p:sp>
        </p:grpSp>
        <p:grpSp>
          <p:nvGrpSpPr>
            <p:cNvPr id="11065" name="Group 825">
              <a:extLst>
                <a:ext uri="{FF2B5EF4-FFF2-40B4-BE49-F238E27FC236}">
                  <a16:creationId xmlns:a16="http://schemas.microsoft.com/office/drawing/2014/main" id="{A85CFA2B-C90F-4BCB-AF98-2F3B0BB7ED0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33" y="5746"/>
              <a:ext cx="255" cy="81"/>
              <a:chOff x="6153" y="416"/>
              <a:chExt cx="255" cy="81"/>
            </a:xfrm>
          </p:grpSpPr>
          <p:sp>
            <p:nvSpPr>
              <p:cNvPr id="11066" name="WordArt 826">
                <a:extLst>
                  <a:ext uri="{FF2B5EF4-FFF2-40B4-BE49-F238E27FC236}">
                    <a16:creationId xmlns:a16="http://schemas.microsoft.com/office/drawing/2014/main" id="{6D53259B-89E5-4806-80DD-56033979405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53" y="416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笠置町</a:t>
                </a:r>
              </a:p>
            </p:txBody>
          </p:sp>
          <p:sp>
            <p:nvSpPr>
              <p:cNvPr id="11067" name="WordArt 827">
                <a:extLst>
                  <a:ext uri="{FF2B5EF4-FFF2-40B4-BE49-F238E27FC236}">
                    <a16:creationId xmlns:a16="http://schemas.microsoft.com/office/drawing/2014/main" id="{4F3B626E-D247-4213-B997-ED79FA23F90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54" y="41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笠置町</a:t>
                </a:r>
              </a:p>
            </p:txBody>
          </p:sp>
        </p:grpSp>
        <p:grpSp>
          <p:nvGrpSpPr>
            <p:cNvPr id="11068" name="Group 828">
              <a:extLst>
                <a:ext uri="{FF2B5EF4-FFF2-40B4-BE49-F238E27FC236}">
                  <a16:creationId xmlns:a16="http://schemas.microsoft.com/office/drawing/2014/main" id="{8B969B06-92C6-4848-B00E-BC39E094AFC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20" y="5405"/>
              <a:ext cx="255" cy="81"/>
              <a:chOff x="6153" y="789"/>
              <a:chExt cx="255" cy="81"/>
            </a:xfrm>
          </p:grpSpPr>
          <p:sp>
            <p:nvSpPr>
              <p:cNvPr id="11069" name="WordArt 829">
                <a:extLst>
                  <a:ext uri="{FF2B5EF4-FFF2-40B4-BE49-F238E27FC236}">
                    <a16:creationId xmlns:a16="http://schemas.microsoft.com/office/drawing/2014/main" id="{DF228392-32D9-4899-83F5-2CC7121B045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53" y="78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和束町</a:t>
                </a:r>
              </a:p>
            </p:txBody>
          </p:sp>
          <p:sp>
            <p:nvSpPr>
              <p:cNvPr id="11070" name="WordArt 830">
                <a:extLst>
                  <a:ext uri="{FF2B5EF4-FFF2-40B4-BE49-F238E27FC236}">
                    <a16:creationId xmlns:a16="http://schemas.microsoft.com/office/drawing/2014/main" id="{FEF5A87B-C79D-4F51-8AA6-65764656895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54" y="79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和束町</a:t>
                </a:r>
              </a:p>
            </p:txBody>
          </p:sp>
        </p:grpSp>
        <p:grpSp>
          <p:nvGrpSpPr>
            <p:cNvPr id="11071" name="Group 831">
              <a:extLst>
                <a:ext uri="{FF2B5EF4-FFF2-40B4-BE49-F238E27FC236}">
                  <a16:creationId xmlns:a16="http://schemas.microsoft.com/office/drawing/2014/main" id="{A6D2847F-6BC5-40F8-9FF7-3CE0BF686FC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79" y="5405"/>
              <a:ext cx="255" cy="81"/>
              <a:chOff x="6153" y="1129"/>
              <a:chExt cx="255" cy="81"/>
            </a:xfrm>
          </p:grpSpPr>
          <p:sp>
            <p:nvSpPr>
              <p:cNvPr id="11072" name="WordArt 832">
                <a:extLst>
                  <a:ext uri="{FF2B5EF4-FFF2-40B4-BE49-F238E27FC236}">
                    <a16:creationId xmlns:a16="http://schemas.microsoft.com/office/drawing/2014/main" id="{F673A764-0C21-41AC-8A65-F96B30CE7D9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53" y="112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井手町</a:t>
                </a:r>
              </a:p>
            </p:txBody>
          </p:sp>
          <p:sp>
            <p:nvSpPr>
              <p:cNvPr id="11073" name="WordArt 833">
                <a:extLst>
                  <a:ext uri="{FF2B5EF4-FFF2-40B4-BE49-F238E27FC236}">
                    <a16:creationId xmlns:a16="http://schemas.microsoft.com/office/drawing/2014/main" id="{4742D1AB-CCA8-49EA-9C28-5D1808FBA6F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54" y="113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井手町</a:t>
                </a:r>
              </a:p>
            </p:txBody>
          </p:sp>
        </p:grpSp>
        <p:grpSp>
          <p:nvGrpSpPr>
            <p:cNvPr id="11074" name="Group 834">
              <a:extLst>
                <a:ext uri="{FF2B5EF4-FFF2-40B4-BE49-F238E27FC236}">
                  <a16:creationId xmlns:a16="http://schemas.microsoft.com/office/drawing/2014/main" id="{0B94EE1E-2444-4BAC-8646-7831712CBCA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39" y="5632"/>
              <a:ext cx="255" cy="81"/>
              <a:chOff x="6153" y="1356"/>
              <a:chExt cx="255" cy="81"/>
            </a:xfrm>
          </p:grpSpPr>
          <p:sp>
            <p:nvSpPr>
              <p:cNvPr id="11075" name="WordArt 835">
                <a:extLst>
                  <a:ext uri="{FF2B5EF4-FFF2-40B4-BE49-F238E27FC236}">
                    <a16:creationId xmlns:a16="http://schemas.microsoft.com/office/drawing/2014/main" id="{162BA130-A31C-43A0-BD97-B443C9BC4FD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53" y="1356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精華町</a:t>
                </a:r>
              </a:p>
            </p:txBody>
          </p:sp>
          <p:sp>
            <p:nvSpPr>
              <p:cNvPr id="11076" name="WordArt 836">
                <a:extLst>
                  <a:ext uri="{FF2B5EF4-FFF2-40B4-BE49-F238E27FC236}">
                    <a16:creationId xmlns:a16="http://schemas.microsoft.com/office/drawing/2014/main" id="{FDB3D63A-3F47-4CCE-9B84-882D0FFEDFC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54" y="135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精華町</a:t>
                </a:r>
              </a:p>
            </p:txBody>
          </p:sp>
        </p:grpSp>
        <p:grpSp>
          <p:nvGrpSpPr>
            <p:cNvPr id="11077" name="Group 837">
              <a:extLst>
                <a:ext uri="{FF2B5EF4-FFF2-40B4-BE49-F238E27FC236}">
                  <a16:creationId xmlns:a16="http://schemas.microsoft.com/office/drawing/2014/main" id="{9F5A46F5-6832-43DF-BCA9-9D1267EB697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46" y="4651"/>
              <a:ext cx="233" cy="74"/>
              <a:chOff x="7314" y="990"/>
              <a:chExt cx="233" cy="74"/>
            </a:xfrm>
          </p:grpSpPr>
          <p:sp>
            <p:nvSpPr>
              <p:cNvPr id="11078" name="WordArt 838">
                <a:extLst>
                  <a:ext uri="{FF2B5EF4-FFF2-40B4-BE49-F238E27FC236}">
                    <a16:creationId xmlns:a16="http://schemas.microsoft.com/office/drawing/2014/main" id="{98B69D81-1127-41ED-88BA-3F4CD3B0A78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14" y="990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伏見区</a:t>
                </a:r>
              </a:p>
            </p:txBody>
          </p:sp>
          <p:sp>
            <p:nvSpPr>
              <p:cNvPr id="11079" name="WordArt 839">
                <a:extLst>
                  <a:ext uri="{FF2B5EF4-FFF2-40B4-BE49-F238E27FC236}">
                    <a16:creationId xmlns:a16="http://schemas.microsoft.com/office/drawing/2014/main" id="{0DBECB56-CEB7-409B-8965-8FB37A69A78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15" y="991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伏見区</a:t>
                </a:r>
              </a:p>
            </p:txBody>
          </p:sp>
        </p:grpSp>
        <p:grpSp>
          <p:nvGrpSpPr>
            <p:cNvPr id="11080" name="Group 840">
              <a:extLst>
                <a:ext uri="{FF2B5EF4-FFF2-40B4-BE49-F238E27FC236}">
                  <a16:creationId xmlns:a16="http://schemas.microsoft.com/office/drawing/2014/main" id="{68F305AB-4352-433A-BCE8-A6D3FC8ACC7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70" y="4421"/>
              <a:ext cx="233" cy="74"/>
              <a:chOff x="7314" y="1136"/>
              <a:chExt cx="233" cy="74"/>
            </a:xfrm>
          </p:grpSpPr>
          <p:sp>
            <p:nvSpPr>
              <p:cNvPr id="11081" name="WordArt 841">
                <a:extLst>
                  <a:ext uri="{FF2B5EF4-FFF2-40B4-BE49-F238E27FC236}">
                    <a16:creationId xmlns:a16="http://schemas.microsoft.com/office/drawing/2014/main" id="{4407618B-DEE2-4C94-A230-DBA148AC049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14" y="1136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山科区</a:t>
                </a:r>
              </a:p>
            </p:txBody>
          </p:sp>
          <p:sp>
            <p:nvSpPr>
              <p:cNvPr id="11082" name="WordArt 842">
                <a:extLst>
                  <a:ext uri="{FF2B5EF4-FFF2-40B4-BE49-F238E27FC236}">
                    <a16:creationId xmlns:a16="http://schemas.microsoft.com/office/drawing/2014/main" id="{8433B9BE-E130-4350-8D40-DCF9042068B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15" y="1137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山科区</a:t>
                </a:r>
              </a:p>
            </p:txBody>
          </p:sp>
        </p:grpSp>
        <p:grpSp>
          <p:nvGrpSpPr>
            <p:cNvPr id="11083" name="Group 843">
              <a:extLst>
                <a:ext uri="{FF2B5EF4-FFF2-40B4-BE49-F238E27FC236}">
                  <a16:creationId xmlns:a16="http://schemas.microsoft.com/office/drawing/2014/main" id="{E3218251-A777-4A48-8C47-940818A6C99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79" y="4498"/>
              <a:ext cx="233" cy="74"/>
              <a:chOff x="7314" y="1363"/>
              <a:chExt cx="233" cy="74"/>
            </a:xfrm>
          </p:grpSpPr>
          <p:sp>
            <p:nvSpPr>
              <p:cNvPr id="11084" name="WordArt 844">
                <a:extLst>
                  <a:ext uri="{FF2B5EF4-FFF2-40B4-BE49-F238E27FC236}">
                    <a16:creationId xmlns:a16="http://schemas.microsoft.com/office/drawing/2014/main" id="{B50C480C-0015-4FB3-AC14-39FBD3708D8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14" y="1363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西京区</a:t>
                </a:r>
              </a:p>
            </p:txBody>
          </p:sp>
          <p:sp>
            <p:nvSpPr>
              <p:cNvPr id="11085" name="WordArt 845">
                <a:extLst>
                  <a:ext uri="{FF2B5EF4-FFF2-40B4-BE49-F238E27FC236}">
                    <a16:creationId xmlns:a16="http://schemas.microsoft.com/office/drawing/2014/main" id="{A4279012-E843-4052-864B-1BAAFD8A5B6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15" y="1364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西京区</a:t>
                </a:r>
              </a:p>
            </p:txBody>
          </p:sp>
        </p:grpSp>
        <p:grpSp>
          <p:nvGrpSpPr>
            <p:cNvPr id="11086" name="Group 846">
              <a:extLst>
                <a:ext uri="{FF2B5EF4-FFF2-40B4-BE49-F238E27FC236}">
                  <a16:creationId xmlns:a16="http://schemas.microsoft.com/office/drawing/2014/main" id="{5F17C9D5-7FCE-4BEA-AD0C-0D6E3E92250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51" y="869"/>
              <a:ext cx="341" cy="81"/>
              <a:chOff x="4706" y="1550"/>
              <a:chExt cx="341" cy="81"/>
            </a:xfrm>
          </p:grpSpPr>
          <p:sp>
            <p:nvSpPr>
              <p:cNvPr id="11087" name="WordArt 847">
                <a:extLst>
                  <a:ext uri="{FF2B5EF4-FFF2-40B4-BE49-F238E27FC236}">
                    <a16:creationId xmlns:a16="http://schemas.microsoft.com/office/drawing/2014/main" id="{132CE0DA-F41C-4EFC-9B7A-8B1FAE3438C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6" y="1550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京丹後市</a:t>
                </a:r>
              </a:p>
            </p:txBody>
          </p:sp>
          <p:sp>
            <p:nvSpPr>
              <p:cNvPr id="11088" name="WordArt 848">
                <a:extLst>
                  <a:ext uri="{FF2B5EF4-FFF2-40B4-BE49-F238E27FC236}">
                    <a16:creationId xmlns:a16="http://schemas.microsoft.com/office/drawing/2014/main" id="{545C9E0F-CE19-4C40-9C8F-9ADF17524FB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7" y="1551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京丹後市</a:t>
                </a:r>
              </a:p>
            </p:txBody>
          </p:sp>
        </p:grpSp>
        <p:grpSp>
          <p:nvGrpSpPr>
            <p:cNvPr id="11089" name="Group 849">
              <a:extLst>
                <a:ext uri="{FF2B5EF4-FFF2-40B4-BE49-F238E27FC236}">
                  <a16:creationId xmlns:a16="http://schemas.microsoft.com/office/drawing/2014/main" id="{28575B1E-2E1E-4E33-923C-1FBFBD26546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79" y="5632"/>
              <a:ext cx="341" cy="81"/>
              <a:chOff x="5273" y="1550"/>
              <a:chExt cx="341" cy="81"/>
            </a:xfrm>
          </p:grpSpPr>
          <p:sp>
            <p:nvSpPr>
              <p:cNvPr id="11090" name="WordArt 850">
                <a:extLst>
                  <a:ext uri="{FF2B5EF4-FFF2-40B4-BE49-F238E27FC236}">
                    <a16:creationId xmlns:a16="http://schemas.microsoft.com/office/drawing/2014/main" id="{AE5E80F0-1E21-4176-8A1A-4FCF63D15B7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3" y="1550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木津川市</a:t>
                </a:r>
              </a:p>
            </p:txBody>
          </p:sp>
          <p:sp>
            <p:nvSpPr>
              <p:cNvPr id="11091" name="WordArt 851">
                <a:extLst>
                  <a:ext uri="{FF2B5EF4-FFF2-40B4-BE49-F238E27FC236}">
                    <a16:creationId xmlns:a16="http://schemas.microsoft.com/office/drawing/2014/main" id="{F92059FD-0EA4-43DF-84EB-2177EE8306B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4" y="1551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木津川市</a:t>
                </a:r>
              </a:p>
            </p:txBody>
          </p:sp>
        </p:grpSp>
        <p:grpSp>
          <p:nvGrpSpPr>
            <p:cNvPr id="11092" name="Group 852">
              <a:extLst>
                <a:ext uri="{FF2B5EF4-FFF2-40B4-BE49-F238E27FC236}">
                  <a16:creationId xmlns:a16="http://schemas.microsoft.com/office/drawing/2014/main" id="{F069B986-574D-4497-8FCE-E080F52F1A8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86" y="4838"/>
              <a:ext cx="341" cy="81"/>
              <a:chOff x="5273" y="1744"/>
              <a:chExt cx="341" cy="81"/>
            </a:xfrm>
          </p:grpSpPr>
          <p:sp>
            <p:nvSpPr>
              <p:cNvPr id="11093" name="WordArt 853">
                <a:extLst>
                  <a:ext uri="{FF2B5EF4-FFF2-40B4-BE49-F238E27FC236}">
                    <a16:creationId xmlns:a16="http://schemas.microsoft.com/office/drawing/2014/main" id="{02CDCC6A-6DA1-4CA1-B3EC-04095834F99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3" y="1744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大山崎町</a:t>
                </a:r>
              </a:p>
            </p:txBody>
          </p:sp>
          <p:sp>
            <p:nvSpPr>
              <p:cNvPr id="11094" name="WordArt 854">
                <a:extLst>
                  <a:ext uri="{FF2B5EF4-FFF2-40B4-BE49-F238E27FC236}">
                    <a16:creationId xmlns:a16="http://schemas.microsoft.com/office/drawing/2014/main" id="{339CFE80-BF73-4849-859A-B24B638EE45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4" y="1745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大山崎町</a:t>
                </a:r>
              </a:p>
            </p:txBody>
          </p:sp>
        </p:grpSp>
        <p:grpSp>
          <p:nvGrpSpPr>
            <p:cNvPr id="11095" name="Group 855">
              <a:extLst>
                <a:ext uri="{FF2B5EF4-FFF2-40B4-BE49-F238E27FC236}">
                  <a16:creationId xmlns:a16="http://schemas.microsoft.com/office/drawing/2014/main" id="{36B2C2A2-F064-4F0F-9B16-EA5C005C3B3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26" y="4952"/>
              <a:ext cx="341" cy="81"/>
              <a:chOff x="4706" y="1729"/>
              <a:chExt cx="341" cy="81"/>
            </a:xfrm>
          </p:grpSpPr>
          <p:sp>
            <p:nvSpPr>
              <p:cNvPr id="11096" name="WordArt 856">
                <a:extLst>
                  <a:ext uri="{FF2B5EF4-FFF2-40B4-BE49-F238E27FC236}">
                    <a16:creationId xmlns:a16="http://schemas.microsoft.com/office/drawing/2014/main" id="{C4375459-0AF9-468F-8E94-5225773B686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6" y="1729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久御山町</a:t>
                </a:r>
              </a:p>
            </p:txBody>
          </p:sp>
          <p:sp>
            <p:nvSpPr>
              <p:cNvPr id="11097" name="WordArt 857">
                <a:extLst>
                  <a:ext uri="{FF2B5EF4-FFF2-40B4-BE49-F238E27FC236}">
                    <a16:creationId xmlns:a16="http://schemas.microsoft.com/office/drawing/2014/main" id="{683FAC60-3305-4E46-BCB6-E89480E9933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7" y="1730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久御山町</a:t>
                </a:r>
              </a:p>
            </p:txBody>
          </p:sp>
        </p:grpSp>
        <p:grpSp>
          <p:nvGrpSpPr>
            <p:cNvPr id="11098" name="Group 858">
              <a:extLst>
                <a:ext uri="{FF2B5EF4-FFF2-40B4-BE49-F238E27FC236}">
                  <a16:creationId xmlns:a16="http://schemas.microsoft.com/office/drawing/2014/main" id="{7149DA9B-50C2-417D-B9AD-255F68D6117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06" y="5098"/>
              <a:ext cx="341" cy="81"/>
              <a:chOff x="4706" y="1923"/>
              <a:chExt cx="341" cy="81"/>
            </a:xfrm>
          </p:grpSpPr>
          <p:sp>
            <p:nvSpPr>
              <p:cNvPr id="11099" name="WordArt 859">
                <a:extLst>
                  <a:ext uri="{FF2B5EF4-FFF2-40B4-BE49-F238E27FC236}">
                    <a16:creationId xmlns:a16="http://schemas.microsoft.com/office/drawing/2014/main" id="{B1BC4C16-B74B-4FF7-9DD5-BBD2545F5FF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6" y="1923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宇治田原町</a:t>
                </a:r>
              </a:p>
            </p:txBody>
          </p:sp>
          <p:sp>
            <p:nvSpPr>
              <p:cNvPr id="11100" name="WordArt 860">
                <a:extLst>
                  <a:ext uri="{FF2B5EF4-FFF2-40B4-BE49-F238E27FC236}">
                    <a16:creationId xmlns:a16="http://schemas.microsoft.com/office/drawing/2014/main" id="{F41A8BFF-B922-4851-AFAA-2A00DBCA75D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7" y="1924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宇治田原町</a:t>
                </a:r>
              </a:p>
            </p:txBody>
          </p:sp>
        </p:grp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26" name="Group 962">
            <a:extLst>
              <a:ext uri="{FF2B5EF4-FFF2-40B4-BE49-F238E27FC236}">
                <a16:creationId xmlns:a16="http://schemas.microsoft.com/office/drawing/2014/main" id="{73B0E258-4705-486E-9763-2ADEB98E929E}"/>
              </a:ext>
            </a:extLst>
          </p:cNvPr>
          <p:cNvGrpSpPr>
            <a:grpSpLocks/>
          </p:cNvGrpSpPr>
          <p:nvPr/>
        </p:nvGrpSpPr>
        <p:grpSpPr bwMode="auto">
          <a:xfrm>
            <a:off x="6670675" y="4170363"/>
            <a:ext cx="2251075" cy="3690937"/>
            <a:chOff x="4202" y="2627"/>
            <a:chExt cx="1418" cy="2325"/>
          </a:xfrm>
        </p:grpSpPr>
        <p:sp>
          <p:nvSpPr>
            <p:cNvPr id="12188" name="Freeform 924">
              <a:extLst>
                <a:ext uri="{FF2B5EF4-FFF2-40B4-BE49-F238E27FC236}">
                  <a16:creationId xmlns:a16="http://schemas.microsoft.com/office/drawing/2014/main" id="{DBC89C08-F46F-41F2-A6F1-809A2011C93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6" y="4158"/>
              <a:ext cx="170" cy="113"/>
            </a:xfrm>
            <a:custGeom>
              <a:avLst/>
              <a:gdLst>
                <a:gd name="T0" fmla="*/ 113 w 170"/>
                <a:gd name="T1" fmla="*/ 0 h 113"/>
                <a:gd name="T2" fmla="*/ 0 w 170"/>
                <a:gd name="T3" fmla="*/ 0 h 113"/>
                <a:gd name="T4" fmla="*/ 0 w 170"/>
                <a:gd name="T5" fmla="*/ 113 h 113"/>
                <a:gd name="T6" fmla="*/ 113 w 170"/>
                <a:gd name="T7" fmla="*/ 113 h 113"/>
                <a:gd name="T8" fmla="*/ 170 w 170"/>
                <a:gd name="T9" fmla="*/ 113 h 113"/>
                <a:gd name="T10" fmla="*/ 170 w 170"/>
                <a:gd name="T11" fmla="*/ 57 h 113"/>
                <a:gd name="T12" fmla="*/ 113 w 170"/>
                <a:gd name="T13" fmla="*/ 57 h 113"/>
                <a:gd name="T14" fmla="*/ 113 w 170"/>
                <a:gd name="T15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0" h="113">
                  <a:moveTo>
                    <a:pt x="113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70" y="113"/>
                  </a:lnTo>
                  <a:lnTo>
                    <a:pt x="170" y="57"/>
                  </a:lnTo>
                  <a:lnTo>
                    <a:pt x="113" y="57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89" name="Freeform 925">
              <a:extLst>
                <a:ext uri="{FF2B5EF4-FFF2-40B4-BE49-F238E27FC236}">
                  <a16:creationId xmlns:a16="http://schemas.microsoft.com/office/drawing/2014/main" id="{0C40AC8F-8533-41EB-B2CF-23DD82E52F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9" y="4215"/>
              <a:ext cx="227" cy="113"/>
            </a:xfrm>
            <a:custGeom>
              <a:avLst/>
              <a:gdLst>
                <a:gd name="T0" fmla="*/ 57 w 227"/>
                <a:gd name="T1" fmla="*/ 0 h 113"/>
                <a:gd name="T2" fmla="*/ 0 w 227"/>
                <a:gd name="T3" fmla="*/ 0 h 113"/>
                <a:gd name="T4" fmla="*/ 0 w 227"/>
                <a:gd name="T5" fmla="*/ 113 h 113"/>
                <a:gd name="T6" fmla="*/ 57 w 227"/>
                <a:gd name="T7" fmla="*/ 113 h 113"/>
                <a:gd name="T8" fmla="*/ 227 w 227"/>
                <a:gd name="T9" fmla="*/ 113 h 113"/>
                <a:gd name="T10" fmla="*/ 227 w 227"/>
                <a:gd name="T11" fmla="*/ 56 h 113"/>
                <a:gd name="T12" fmla="*/ 57 w 227"/>
                <a:gd name="T13" fmla="*/ 56 h 113"/>
                <a:gd name="T14" fmla="*/ 57 w 227"/>
                <a:gd name="T15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7" h="113">
                  <a:moveTo>
                    <a:pt x="57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227" y="113"/>
                  </a:lnTo>
                  <a:lnTo>
                    <a:pt x="227" y="56"/>
                  </a:lnTo>
                  <a:lnTo>
                    <a:pt x="57" y="56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0" name="Freeform 926">
              <a:extLst>
                <a:ext uri="{FF2B5EF4-FFF2-40B4-BE49-F238E27FC236}">
                  <a16:creationId xmlns:a16="http://schemas.microsoft.com/office/drawing/2014/main" id="{D3FA0221-098A-4DDE-AEAB-2B56206B1A8C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9" y="4328"/>
              <a:ext cx="170" cy="114"/>
            </a:xfrm>
            <a:custGeom>
              <a:avLst/>
              <a:gdLst>
                <a:gd name="T0" fmla="*/ 57 w 170"/>
                <a:gd name="T1" fmla="*/ 0 h 114"/>
                <a:gd name="T2" fmla="*/ 57 w 170"/>
                <a:gd name="T3" fmla="*/ 57 h 114"/>
                <a:gd name="T4" fmla="*/ 0 w 170"/>
                <a:gd name="T5" fmla="*/ 57 h 114"/>
                <a:gd name="T6" fmla="*/ 0 w 170"/>
                <a:gd name="T7" fmla="*/ 114 h 114"/>
                <a:gd name="T8" fmla="*/ 170 w 170"/>
                <a:gd name="T9" fmla="*/ 114 h 114"/>
                <a:gd name="T10" fmla="*/ 170 w 170"/>
                <a:gd name="T11" fmla="*/ 0 h 114"/>
                <a:gd name="T12" fmla="*/ 57 w 170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14">
                  <a:moveTo>
                    <a:pt x="57" y="0"/>
                  </a:moveTo>
                  <a:lnTo>
                    <a:pt x="57" y="57"/>
                  </a:lnTo>
                  <a:lnTo>
                    <a:pt x="0" y="57"/>
                  </a:lnTo>
                  <a:lnTo>
                    <a:pt x="0" y="114"/>
                  </a:lnTo>
                  <a:lnTo>
                    <a:pt x="170" y="114"/>
                  </a:lnTo>
                  <a:lnTo>
                    <a:pt x="170" y="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1" name="Rectangle 927">
              <a:extLst>
                <a:ext uri="{FF2B5EF4-FFF2-40B4-BE49-F238E27FC236}">
                  <a16:creationId xmlns:a16="http://schemas.microsoft.com/office/drawing/2014/main" id="{4EBA28C3-9BD9-4F12-B167-AB1DD562CD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09" y="4328"/>
              <a:ext cx="114" cy="227"/>
            </a:xfrm>
            <a:prstGeom prst="rect">
              <a:avLst/>
            </a:prstGeom>
            <a:solidFill>
              <a:srgbClr val="FF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2" name="Freeform 928">
              <a:extLst>
                <a:ext uri="{FF2B5EF4-FFF2-40B4-BE49-F238E27FC236}">
                  <a16:creationId xmlns:a16="http://schemas.microsoft.com/office/drawing/2014/main" id="{5BD70F3E-7067-4984-8B83-87443FA6A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3" y="4271"/>
              <a:ext cx="283" cy="341"/>
            </a:xfrm>
            <a:custGeom>
              <a:avLst/>
              <a:gdLst>
                <a:gd name="T0" fmla="*/ 0 w 283"/>
                <a:gd name="T1" fmla="*/ 57 h 341"/>
                <a:gd name="T2" fmla="*/ 56 w 283"/>
                <a:gd name="T3" fmla="*/ 57 h 341"/>
                <a:gd name="T4" fmla="*/ 56 w 283"/>
                <a:gd name="T5" fmla="*/ 0 h 341"/>
                <a:gd name="T6" fmla="*/ 170 w 283"/>
                <a:gd name="T7" fmla="*/ 0 h 341"/>
                <a:gd name="T8" fmla="*/ 170 w 283"/>
                <a:gd name="T9" fmla="*/ 57 h 341"/>
                <a:gd name="T10" fmla="*/ 227 w 283"/>
                <a:gd name="T11" fmla="*/ 57 h 341"/>
                <a:gd name="T12" fmla="*/ 227 w 283"/>
                <a:gd name="T13" fmla="*/ 171 h 341"/>
                <a:gd name="T14" fmla="*/ 283 w 283"/>
                <a:gd name="T15" fmla="*/ 171 h 341"/>
                <a:gd name="T16" fmla="*/ 283 w 283"/>
                <a:gd name="T17" fmla="*/ 284 h 341"/>
                <a:gd name="T18" fmla="*/ 113 w 283"/>
                <a:gd name="T19" fmla="*/ 284 h 341"/>
                <a:gd name="T20" fmla="*/ 113 w 283"/>
                <a:gd name="T21" fmla="*/ 341 h 341"/>
                <a:gd name="T22" fmla="*/ 0 w 283"/>
                <a:gd name="T23" fmla="*/ 341 h 341"/>
                <a:gd name="T24" fmla="*/ 0 w 283"/>
                <a:gd name="T25" fmla="*/ 57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3" h="341">
                  <a:moveTo>
                    <a:pt x="0" y="57"/>
                  </a:moveTo>
                  <a:lnTo>
                    <a:pt x="56" y="57"/>
                  </a:lnTo>
                  <a:lnTo>
                    <a:pt x="56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227" y="57"/>
                  </a:lnTo>
                  <a:lnTo>
                    <a:pt x="227" y="171"/>
                  </a:lnTo>
                  <a:lnTo>
                    <a:pt x="283" y="171"/>
                  </a:lnTo>
                  <a:lnTo>
                    <a:pt x="283" y="284"/>
                  </a:lnTo>
                  <a:lnTo>
                    <a:pt x="113" y="284"/>
                  </a:lnTo>
                  <a:lnTo>
                    <a:pt x="113" y="341"/>
                  </a:lnTo>
                  <a:lnTo>
                    <a:pt x="0" y="341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3" name="Freeform 929">
              <a:extLst>
                <a:ext uri="{FF2B5EF4-FFF2-40B4-BE49-F238E27FC236}">
                  <a16:creationId xmlns:a16="http://schemas.microsoft.com/office/drawing/2014/main" id="{6F3D9C67-729E-4E3C-8489-D6DEF9AA06A0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3" y="4442"/>
              <a:ext cx="226" cy="226"/>
            </a:xfrm>
            <a:custGeom>
              <a:avLst/>
              <a:gdLst>
                <a:gd name="T0" fmla="*/ 226 w 226"/>
                <a:gd name="T1" fmla="*/ 0 h 226"/>
                <a:gd name="T2" fmla="*/ 0 w 226"/>
                <a:gd name="T3" fmla="*/ 0 h 226"/>
                <a:gd name="T4" fmla="*/ 0 w 226"/>
                <a:gd name="T5" fmla="*/ 113 h 226"/>
                <a:gd name="T6" fmla="*/ 0 w 226"/>
                <a:gd name="T7" fmla="*/ 226 h 226"/>
                <a:gd name="T8" fmla="*/ 113 w 226"/>
                <a:gd name="T9" fmla="*/ 226 h 226"/>
                <a:gd name="T10" fmla="*/ 113 w 226"/>
                <a:gd name="T11" fmla="*/ 170 h 226"/>
                <a:gd name="T12" fmla="*/ 170 w 226"/>
                <a:gd name="T13" fmla="*/ 170 h 226"/>
                <a:gd name="T14" fmla="*/ 170 w 226"/>
                <a:gd name="T15" fmla="*/ 113 h 226"/>
                <a:gd name="T16" fmla="*/ 226 w 226"/>
                <a:gd name="T17" fmla="*/ 113 h 226"/>
                <a:gd name="T18" fmla="*/ 226 w 226"/>
                <a:gd name="T1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6" h="226">
                  <a:moveTo>
                    <a:pt x="226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0" y="226"/>
                  </a:lnTo>
                  <a:lnTo>
                    <a:pt x="113" y="226"/>
                  </a:lnTo>
                  <a:lnTo>
                    <a:pt x="113" y="170"/>
                  </a:lnTo>
                  <a:lnTo>
                    <a:pt x="170" y="170"/>
                  </a:lnTo>
                  <a:lnTo>
                    <a:pt x="170" y="113"/>
                  </a:lnTo>
                  <a:lnTo>
                    <a:pt x="226" y="113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8" name="Freeform 934">
              <a:extLst>
                <a:ext uri="{FF2B5EF4-FFF2-40B4-BE49-F238E27FC236}">
                  <a16:creationId xmlns:a16="http://schemas.microsoft.com/office/drawing/2014/main" id="{D41943AF-D18D-4529-993F-624F11A20EBB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" y="4555"/>
              <a:ext cx="794" cy="397"/>
            </a:xfrm>
            <a:custGeom>
              <a:avLst/>
              <a:gdLst>
                <a:gd name="T0" fmla="*/ 0 w 794"/>
                <a:gd name="T1" fmla="*/ 397 h 397"/>
                <a:gd name="T2" fmla="*/ 0 w 794"/>
                <a:gd name="T3" fmla="*/ 283 h 397"/>
                <a:gd name="T4" fmla="*/ 57 w 794"/>
                <a:gd name="T5" fmla="*/ 283 h 397"/>
                <a:gd name="T6" fmla="*/ 57 w 794"/>
                <a:gd name="T7" fmla="*/ 113 h 397"/>
                <a:gd name="T8" fmla="*/ 170 w 794"/>
                <a:gd name="T9" fmla="*/ 113 h 397"/>
                <a:gd name="T10" fmla="*/ 170 w 794"/>
                <a:gd name="T11" fmla="*/ 57 h 397"/>
                <a:gd name="T12" fmla="*/ 227 w 794"/>
                <a:gd name="T13" fmla="*/ 57 h 397"/>
                <a:gd name="T14" fmla="*/ 227 w 794"/>
                <a:gd name="T15" fmla="*/ 0 h 397"/>
                <a:gd name="T16" fmla="*/ 397 w 794"/>
                <a:gd name="T17" fmla="*/ 0 h 397"/>
                <a:gd name="T18" fmla="*/ 397 w 794"/>
                <a:gd name="T19" fmla="*/ 57 h 397"/>
                <a:gd name="T20" fmla="*/ 510 w 794"/>
                <a:gd name="T21" fmla="*/ 57 h 397"/>
                <a:gd name="T22" fmla="*/ 510 w 794"/>
                <a:gd name="T23" fmla="*/ 0 h 397"/>
                <a:gd name="T24" fmla="*/ 794 w 794"/>
                <a:gd name="T25" fmla="*/ 0 h 397"/>
                <a:gd name="T26" fmla="*/ 794 w 794"/>
                <a:gd name="T27" fmla="*/ 57 h 397"/>
                <a:gd name="T28" fmla="*/ 680 w 794"/>
                <a:gd name="T29" fmla="*/ 57 h 397"/>
                <a:gd name="T30" fmla="*/ 680 w 794"/>
                <a:gd name="T31" fmla="*/ 170 h 397"/>
                <a:gd name="T32" fmla="*/ 397 w 794"/>
                <a:gd name="T33" fmla="*/ 170 h 397"/>
                <a:gd name="T34" fmla="*/ 397 w 794"/>
                <a:gd name="T35" fmla="*/ 283 h 397"/>
                <a:gd name="T36" fmla="*/ 170 w 794"/>
                <a:gd name="T37" fmla="*/ 283 h 397"/>
                <a:gd name="T38" fmla="*/ 170 w 794"/>
                <a:gd name="T39" fmla="*/ 340 h 397"/>
                <a:gd name="T40" fmla="*/ 57 w 794"/>
                <a:gd name="T41" fmla="*/ 340 h 397"/>
                <a:gd name="T42" fmla="*/ 57 w 794"/>
                <a:gd name="T43" fmla="*/ 397 h 397"/>
                <a:gd name="T44" fmla="*/ 0 w 794"/>
                <a:gd name="T45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94" h="397">
                  <a:moveTo>
                    <a:pt x="0" y="397"/>
                  </a:moveTo>
                  <a:lnTo>
                    <a:pt x="0" y="283"/>
                  </a:lnTo>
                  <a:lnTo>
                    <a:pt x="57" y="283"/>
                  </a:lnTo>
                  <a:lnTo>
                    <a:pt x="57" y="113"/>
                  </a:lnTo>
                  <a:lnTo>
                    <a:pt x="170" y="113"/>
                  </a:lnTo>
                  <a:lnTo>
                    <a:pt x="170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510" y="57"/>
                  </a:lnTo>
                  <a:lnTo>
                    <a:pt x="510" y="0"/>
                  </a:lnTo>
                  <a:lnTo>
                    <a:pt x="794" y="0"/>
                  </a:lnTo>
                  <a:lnTo>
                    <a:pt x="794" y="57"/>
                  </a:lnTo>
                  <a:lnTo>
                    <a:pt x="680" y="57"/>
                  </a:lnTo>
                  <a:lnTo>
                    <a:pt x="680" y="170"/>
                  </a:lnTo>
                  <a:lnTo>
                    <a:pt x="397" y="170"/>
                  </a:lnTo>
                  <a:lnTo>
                    <a:pt x="397" y="283"/>
                  </a:lnTo>
                  <a:lnTo>
                    <a:pt x="170" y="283"/>
                  </a:lnTo>
                  <a:lnTo>
                    <a:pt x="170" y="340"/>
                  </a:lnTo>
                  <a:lnTo>
                    <a:pt x="57" y="340"/>
                  </a:lnTo>
                  <a:lnTo>
                    <a:pt x="57" y="397"/>
                  </a:lnTo>
                  <a:lnTo>
                    <a:pt x="0" y="397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9" name="Freeform 945">
              <a:extLst>
                <a:ext uri="{FF2B5EF4-FFF2-40B4-BE49-F238E27FC236}">
                  <a16:creationId xmlns:a16="http://schemas.microsoft.com/office/drawing/2014/main" id="{E1379A19-E406-43C0-B0FD-2A4AB72B639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9" y="3478"/>
              <a:ext cx="510" cy="737"/>
            </a:xfrm>
            <a:custGeom>
              <a:avLst/>
              <a:gdLst>
                <a:gd name="T0" fmla="*/ 397 w 510"/>
                <a:gd name="T1" fmla="*/ 737 h 737"/>
                <a:gd name="T2" fmla="*/ 284 w 510"/>
                <a:gd name="T3" fmla="*/ 737 h 737"/>
                <a:gd name="T4" fmla="*/ 284 w 510"/>
                <a:gd name="T5" fmla="*/ 623 h 737"/>
                <a:gd name="T6" fmla="*/ 227 w 510"/>
                <a:gd name="T7" fmla="*/ 623 h 737"/>
                <a:gd name="T8" fmla="*/ 227 w 510"/>
                <a:gd name="T9" fmla="*/ 510 h 737"/>
                <a:gd name="T10" fmla="*/ 170 w 510"/>
                <a:gd name="T11" fmla="*/ 510 h 737"/>
                <a:gd name="T12" fmla="*/ 170 w 510"/>
                <a:gd name="T13" fmla="*/ 453 h 737"/>
                <a:gd name="T14" fmla="*/ 57 w 510"/>
                <a:gd name="T15" fmla="*/ 453 h 737"/>
                <a:gd name="T16" fmla="*/ 57 w 510"/>
                <a:gd name="T17" fmla="*/ 397 h 737"/>
                <a:gd name="T18" fmla="*/ 0 w 510"/>
                <a:gd name="T19" fmla="*/ 397 h 737"/>
                <a:gd name="T20" fmla="*/ 0 w 510"/>
                <a:gd name="T21" fmla="*/ 226 h 737"/>
                <a:gd name="T22" fmla="*/ 113 w 510"/>
                <a:gd name="T23" fmla="*/ 226 h 737"/>
                <a:gd name="T24" fmla="*/ 113 w 510"/>
                <a:gd name="T25" fmla="*/ 0 h 737"/>
                <a:gd name="T26" fmla="*/ 397 w 510"/>
                <a:gd name="T27" fmla="*/ 0 h 737"/>
                <a:gd name="T28" fmla="*/ 397 w 510"/>
                <a:gd name="T29" fmla="*/ 397 h 737"/>
                <a:gd name="T30" fmla="*/ 510 w 510"/>
                <a:gd name="T31" fmla="*/ 397 h 737"/>
                <a:gd name="T32" fmla="*/ 510 w 510"/>
                <a:gd name="T33" fmla="*/ 680 h 737"/>
                <a:gd name="T34" fmla="*/ 397 w 510"/>
                <a:gd name="T35" fmla="*/ 680 h 737"/>
                <a:gd name="T36" fmla="*/ 397 w 510"/>
                <a:gd name="T37" fmla="*/ 73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10" h="737">
                  <a:moveTo>
                    <a:pt x="397" y="737"/>
                  </a:moveTo>
                  <a:lnTo>
                    <a:pt x="284" y="737"/>
                  </a:lnTo>
                  <a:lnTo>
                    <a:pt x="284" y="623"/>
                  </a:lnTo>
                  <a:lnTo>
                    <a:pt x="227" y="623"/>
                  </a:lnTo>
                  <a:lnTo>
                    <a:pt x="227" y="510"/>
                  </a:lnTo>
                  <a:lnTo>
                    <a:pt x="170" y="510"/>
                  </a:lnTo>
                  <a:lnTo>
                    <a:pt x="170" y="453"/>
                  </a:lnTo>
                  <a:lnTo>
                    <a:pt x="57" y="453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226"/>
                  </a:lnTo>
                  <a:lnTo>
                    <a:pt x="113" y="226"/>
                  </a:lnTo>
                  <a:lnTo>
                    <a:pt x="113" y="0"/>
                  </a:lnTo>
                  <a:lnTo>
                    <a:pt x="397" y="0"/>
                  </a:lnTo>
                  <a:lnTo>
                    <a:pt x="397" y="397"/>
                  </a:lnTo>
                  <a:lnTo>
                    <a:pt x="510" y="397"/>
                  </a:lnTo>
                  <a:lnTo>
                    <a:pt x="510" y="680"/>
                  </a:lnTo>
                  <a:lnTo>
                    <a:pt x="397" y="680"/>
                  </a:lnTo>
                  <a:lnTo>
                    <a:pt x="397" y="737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0" name="Freeform 946">
              <a:extLst>
                <a:ext uri="{FF2B5EF4-FFF2-40B4-BE49-F238E27FC236}">
                  <a16:creationId xmlns:a16="http://schemas.microsoft.com/office/drawing/2014/main" id="{79A6CC4A-AD05-4502-89FB-2B5E47BF30C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9" y="2627"/>
              <a:ext cx="624" cy="1701"/>
            </a:xfrm>
            <a:custGeom>
              <a:avLst/>
              <a:gdLst>
                <a:gd name="T0" fmla="*/ 454 w 624"/>
                <a:gd name="T1" fmla="*/ 1644 h 1701"/>
                <a:gd name="T2" fmla="*/ 340 w 624"/>
                <a:gd name="T3" fmla="*/ 1644 h 1701"/>
                <a:gd name="T4" fmla="*/ 340 w 624"/>
                <a:gd name="T5" fmla="*/ 1701 h 1701"/>
                <a:gd name="T6" fmla="*/ 227 w 624"/>
                <a:gd name="T7" fmla="*/ 1701 h 1701"/>
                <a:gd name="T8" fmla="*/ 227 w 624"/>
                <a:gd name="T9" fmla="*/ 1588 h 1701"/>
                <a:gd name="T10" fmla="*/ 170 w 624"/>
                <a:gd name="T11" fmla="*/ 1588 h 1701"/>
                <a:gd name="T12" fmla="*/ 170 w 624"/>
                <a:gd name="T13" fmla="*/ 1248 h 1701"/>
                <a:gd name="T14" fmla="*/ 57 w 624"/>
                <a:gd name="T15" fmla="*/ 1248 h 1701"/>
                <a:gd name="T16" fmla="*/ 57 w 624"/>
                <a:gd name="T17" fmla="*/ 907 h 1701"/>
                <a:gd name="T18" fmla="*/ 227 w 624"/>
                <a:gd name="T19" fmla="*/ 907 h 1701"/>
                <a:gd name="T20" fmla="*/ 227 w 624"/>
                <a:gd name="T21" fmla="*/ 737 h 1701"/>
                <a:gd name="T22" fmla="*/ 170 w 624"/>
                <a:gd name="T23" fmla="*/ 737 h 1701"/>
                <a:gd name="T24" fmla="*/ 170 w 624"/>
                <a:gd name="T25" fmla="*/ 681 h 1701"/>
                <a:gd name="T26" fmla="*/ 114 w 624"/>
                <a:gd name="T27" fmla="*/ 681 h 1701"/>
                <a:gd name="T28" fmla="*/ 114 w 624"/>
                <a:gd name="T29" fmla="*/ 567 h 1701"/>
                <a:gd name="T30" fmla="*/ 170 w 624"/>
                <a:gd name="T31" fmla="*/ 567 h 1701"/>
                <a:gd name="T32" fmla="*/ 170 w 624"/>
                <a:gd name="T33" fmla="*/ 397 h 1701"/>
                <a:gd name="T34" fmla="*/ 0 w 624"/>
                <a:gd name="T35" fmla="*/ 397 h 1701"/>
                <a:gd name="T36" fmla="*/ 0 w 624"/>
                <a:gd name="T37" fmla="*/ 170 h 1701"/>
                <a:gd name="T38" fmla="*/ 227 w 624"/>
                <a:gd name="T39" fmla="*/ 170 h 1701"/>
                <a:gd name="T40" fmla="*/ 227 w 624"/>
                <a:gd name="T41" fmla="*/ 57 h 1701"/>
                <a:gd name="T42" fmla="*/ 284 w 624"/>
                <a:gd name="T43" fmla="*/ 57 h 1701"/>
                <a:gd name="T44" fmla="*/ 284 w 624"/>
                <a:gd name="T45" fmla="*/ 0 h 1701"/>
                <a:gd name="T46" fmla="*/ 397 w 624"/>
                <a:gd name="T47" fmla="*/ 0 h 1701"/>
                <a:gd name="T48" fmla="*/ 397 w 624"/>
                <a:gd name="T49" fmla="*/ 113 h 1701"/>
                <a:gd name="T50" fmla="*/ 454 w 624"/>
                <a:gd name="T51" fmla="*/ 113 h 1701"/>
                <a:gd name="T52" fmla="*/ 454 w 624"/>
                <a:gd name="T53" fmla="*/ 227 h 1701"/>
                <a:gd name="T54" fmla="*/ 511 w 624"/>
                <a:gd name="T55" fmla="*/ 227 h 1701"/>
                <a:gd name="T56" fmla="*/ 511 w 624"/>
                <a:gd name="T57" fmla="*/ 170 h 1701"/>
                <a:gd name="T58" fmla="*/ 624 w 624"/>
                <a:gd name="T59" fmla="*/ 170 h 1701"/>
                <a:gd name="T60" fmla="*/ 624 w 624"/>
                <a:gd name="T61" fmla="*/ 227 h 1701"/>
                <a:gd name="T62" fmla="*/ 567 w 624"/>
                <a:gd name="T63" fmla="*/ 227 h 1701"/>
                <a:gd name="T64" fmla="*/ 567 w 624"/>
                <a:gd name="T65" fmla="*/ 284 h 1701"/>
                <a:gd name="T66" fmla="*/ 567 w 624"/>
                <a:gd name="T67" fmla="*/ 340 h 1701"/>
                <a:gd name="T68" fmla="*/ 511 w 624"/>
                <a:gd name="T69" fmla="*/ 340 h 1701"/>
                <a:gd name="T70" fmla="*/ 511 w 624"/>
                <a:gd name="T71" fmla="*/ 510 h 1701"/>
                <a:gd name="T72" fmla="*/ 454 w 624"/>
                <a:gd name="T73" fmla="*/ 510 h 1701"/>
                <a:gd name="T74" fmla="*/ 454 w 624"/>
                <a:gd name="T75" fmla="*/ 567 h 1701"/>
                <a:gd name="T76" fmla="*/ 511 w 624"/>
                <a:gd name="T77" fmla="*/ 567 h 1701"/>
                <a:gd name="T78" fmla="*/ 511 w 624"/>
                <a:gd name="T79" fmla="*/ 851 h 1701"/>
                <a:gd name="T80" fmla="*/ 567 w 624"/>
                <a:gd name="T81" fmla="*/ 851 h 1701"/>
                <a:gd name="T82" fmla="*/ 567 w 624"/>
                <a:gd name="T83" fmla="*/ 1134 h 1701"/>
                <a:gd name="T84" fmla="*/ 511 w 624"/>
                <a:gd name="T85" fmla="*/ 1134 h 1701"/>
                <a:gd name="T86" fmla="*/ 511 w 624"/>
                <a:gd name="T87" fmla="*/ 1418 h 1701"/>
                <a:gd name="T88" fmla="*/ 454 w 624"/>
                <a:gd name="T89" fmla="*/ 1418 h 1701"/>
                <a:gd name="T90" fmla="*/ 454 w 624"/>
                <a:gd name="T91" fmla="*/ 1474 h 1701"/>
                <a:gd name="T92" fmla="*/ 397 w 624"/>
                <a:gd name="T93" fmla="*/ 1474 h 1701"/>
                <a:gd name="T94" fmla="*/ 397 w 624"/>
                <a:gd name="T95" fmla="*/ 1531 h 1701"/>
                <a:gd name="T96" fmla="*/ 454 w 624"/>
                <a:gd name="T97" fmla="*/ 1531 h 1701"/>
                <a:gd name="T98" fmla="*/ 454 w 624"/>
                <a:gd name="T99" fmla="*/ 1644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24" h="1701">
                  <a:moveTo>
                    <a:pt x="454" y="1644"/>
                  </a:moveTo>
                  <a:lnTo>
                    <a:pt x="340" y="1644"/>
                  </a:lnTo>
                  <a:lnTo>
                    <a:pt x="340" y="1701"/>
                  </a:lnTo>
                  <a:lnTo>
                    <a:pt x="227" y="1701"/>
                  </a:lnTo>
                  <a:lnTo>
                    <a:pt x="227" y="1588"/>
                  </a:lnTo>
                  <a:lnTo>
                    <a:pt x="170" y="1588"/>
                  </a:lnTo>
                  <a:lnTo>
                    <a:pt x="170" y="1248"/>
                  </a:lnTo>
                  <a:lnTo>
                    <a:pt x="57" y="1248"/>
                  </a:lnTo>
                  <a:lnTo>
                    <a:pt x="57" y="907"/>
                  </a:lnTo>
                  <a:lnTo>
                    <a:pt x="227" y="907"/>
                  </a:lnTo>
                  <a:lnTo>
                    <a:pt x="227" y="737"/>
                  </a:lnTo>
                  <a:lnTo>
                    <a:pt x="170" y="737"/>
                  </a:lnTo>
                  <a:lnTo>
                    <a:pt x="170" y="681"/>
                  </a:lnTo>
                  <a:lnTo>
                    <a:pt x="114" y="681"/>
                  </a:lnTo>
                  <a:lnTo>
                    <a:pt x="114" y="567"/>
                  </a:lnTo>
                  <a:lnTo>
                    <a:pt x="170" y="567"/>
                  </a:lnTo>
                  <a:lnTo>
                    <a:pt x="170" y="397"/>
                  </a:lnTo>
                  <a:lnTo>
                    <a:pt x="0" y="397"/>
                  </a:lnTo>
                  <a:lnTo>
                    <a:pt x="0" y="170"/>
                  </a:lnTo>
                  <a:lnTo>
                    <a:pt x="227" y="170"/>
                  </a:lnTo>
                  <a:lnTo>
                    <a:pt x="227" y="57"/>
                  </a:lnTo>
                  <a:lnTo>
                    <a:pt x="284" y="57"/>
                  </a:lnTo>
                  <a:lnTo>
                    <a:pt x="284" y="0"/>
                  </a:lnTo>
                  <a:lnTo>
                    <a:pt x="397" y="0"/>
                  </a:lnTo>
                  <a:lnTo>
                    <a:pt x="397" y="113"/>
                  </a:lnTo>
                  <a:lnTo>
                    <a:pt x="454" y="113"/>
                  </a:lnTo>
                  <a:lnTo>
                    <a:pt x="454" y="227"/>
                  </a:lnTo>
                  <a:lnTo>
                    <a:pt x="511" y="227"/>
                  </a:lnTo>
                  <a:lnTo>
                    <a:pt x="511" y="170"/>
                  </a:lnTo>
                  <a:lnTo>
                    <a:pt x="624" y="170"/>
                  </a:lnTo>
                  <a:lnTo>
                    <a:pt x="624" y="227"/>
                  </a:lnTo>
                  <a:lnTo>
                    <a:pt x="567" y="227"/>
                  </a:lnTo>
                  <a:lnTo>
                    <a:pt x="567" y="284"/>
                  </a:lnTo>
                  <a:lnTo>
                    <a:pt x="567" y="340"/>
                  </a:lnTo>
                  <a:lnTo>
                    <a:pt x="511" y="340"/>
                  </a:lnTo>
                  <a:lnTo>
                    <a:pt x="511" y="510"/>
                  </a:lnTo>
                  <a:lnTo>
                    <a:pt x="454" y="510"/>
                  </a:lnTo>
                  <a:lnTo>
                    <a:pt x="454" y="567"/>
                  </a:lnTo>
                  <a:lnTo>
                    <a:pt x="511" y="567"/>
                  </a:lnTo>
                  <a:lnTo>
                    <a:pt x="511" y="851"/>
                  </a:lnTo>
                  <a:lnTo>
                    <a:pt x="567" y="851"/>
                  </a:lnTo>
                  <a:lnTo>
                    <a:pt x="567" y="1134"/>
                  </a:lnTo>
                  <a:lnTo>
                    <a:pt x="511" y="1134"/>
                  </a:lnTo>
                  <a:lnTo>
                    <a:pt x="511" y="1418"/>
                  </a:lnTo>
                  <a:lnTo>
                    <a:pt x="454" y="1418"/>
                  </a:lnTo>
                  <a:lnTo>
                    <a:pt x="454" y="1474"/>
                  </a:lnTo>
                  <a:lnTo>
                    <a:pt x="397" y="1474"/>
                  </a:lnTo>
                  <a:lnTo>
                    <a:pt x="397" y="1531"/>
                  </a:lnTo>
                  <a:lnTo>
                    <a:pt x="454" y="1531"/>
                  </a:lnTo>
                  <a:lnTo>
                    <a:pt x="454" y="1644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1" name="Freeform 947">
              <a:extLst>
                <a:ext uri="{FF2B5EF4-FFF2-40B4-BE49-F238E27FC236}">
                  <a16:creationId xmlns:a16="http://schemas.microsoft.com/office/drawing/2014/main" id="{D782DCFE-6163-426E-B0E8-454B52DA02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2" y="2911"/>
              <a:ext cx="964" cy="1531"/>
            </a:xfrm>
            <a:custGeom>
              <a:avLst/>
              <a:gdLst>
                <a:gd name="T0" fmla="*/ 737 w 964"/>
                <a:gd name="T1" fmla="*/ 113 h 1531"/>
                <a:gd name="T2" fmla="*/ 907 w 964"/>
                <a:gd name="T3" fmla="*/ 283 h 1531"/>
                <a:gd name="T4" fmla="*/ 851 w 964"/>
                <a:gd name="T5" fmla="*/ 397 h 1531"/>
                <a:gd name="T6" fmla="*/ 907 w 964"/>
                <a:gd name="T7" fmla="*/ 453 h 1531"/>
                <a:gd name="T8" fmla="*/ 964 w 964"/>
                <a:gd name="T9" fmla="*/ 623 h 1531"/>
                <a:gd name="T10" fmla="*/ 794 w 964"/>
                <a:gd name="T11" fmla="*/ 567 h 1531"/>
                <a:gd name="T12" fmla="*/ 510 w 964"/>
                <a:gd name="T13" fmla="*/ 793 h 1531"/>
                <a:gd name="T14" fmla="*/ 397 w 964"/>
                <a:gd name="T15" fmla="*/ 964 h 1531"/>
                <a:gd name="T16" fmla="*/ 454 w 964"/>
                <a:gd name="T17" fmla="*/ 1020 h 1531"/>
                <a:gd name="T18" fmla="*/ 567 w 964"/>
                <a:gd name="T19" fmla="*/ 1020 h 1531"/>
                <a:gd name="T20" fmla="*/ 624 w 964"/>
                <a:gd name="T21" fmla="*/ 1077 h 1531"/>
                <a:gd name="T22" fmla="*/ 681 w 964"/>
                <a:gd name="T23" fmla="*/ 1190 h 1531"/>
                <a:gd name="T24" fmla="*/ 737 w 964"/>
                <a:gd name="T25" fmla="*/ 1304 h 1531"/>
                <a:gd name="T26" fmla="*/ 794 w 964"/>
                <a:gd name="T27" fmla="*/ 1417 h 1531"/>
                <a:gd name="T28" fmla="*/ 737 w 964"/>
                <a:gd name="T29" fmla="*/ 1474 h 1531"/>
                <a:gd name="T30" fmla="*/ 681 w 964"/>
                <a:gd name="T31" fmla="*/ 1531 h 1531"/>
                <a:gd name="T32" fmla="*/ 567 w 964"/>
                <a:gd name="T33" fmla="*/ 1474 h 1531"/>
                <a:gd name="T34" fmla="*/ 397 w 964"/>
                <a:gd name="T35" fmla="*/ 1360 h 1531"/>
                <a:gd name="T36" fmla="*/ 340 w 964"/>
                <a:gd name="T37" fmla="*/ 1304 h 1531"/>
                <a:gd name="T38" fmla="*/ 227 w 964"/>
                <a:gd name="T39" fmla="*/ 1247 h 1531"/>
                <a:gd name="T40" fmla="*/ 170 w 964"/>
                <a:gd name="T41" fmla="*/ 1077 h 1531"/>
                <a:gd name="T42" fmla="*/ 114 w 964"/>
                <a:gd name="T43" fmla="*/ 1020 h 1531"/>
                <a:gd name="T44" fmla="*/ 227 w 964"/>
                <a:gd name="T45" fmla="*/ 907 h 1531"/>
                <a:gd name="T46" fmla="*/ 114 w 964"/>
                <a:gd name="T47" fmla="*/ 850 h 1531"/>
                <a:gd name="T48" fmla="*/ 0 w 964"/>
                <a:gd name="T49" fmla="*/ 737 h 1531"/>
                <a:gd name="T50" fmla="*/ 58 w 964"/>
                <a:gd name="T51" fmla="*/ 567 h 1531"/>
                <a:gd name="T52" fmla="*/ 114 w 964"/>
                <a:gd name="T53" fmla="*/ 453 h 1531"/>
                <a:gd name="T54" fmla="*/ 170 w 964"/>
                <a:gd name="T55" fmla="*/ 340 h 1531"/>
                <a:gd name="T56" fmla="*/ 114 w 964"/>
                <a:gd name="T57" fmla="*/ 283 h 1531"/>
                <a:gd name="T58" fmla="*/ 284 w 964"/>
                <a:gd name="T59" fmla="*/ 226 h 1531"/>
                <a:gd name="T60" fmla="*/ 340 w 964"/>
                <a:gd name="T61" fmla="*/ 56 h 1531"/>
                <a:gd name="T62" fmla="*/ 510 w 964"/>
                <a:gd name="T63" fmla="*/ 0 h 1531"/>
                <a:gd name="T64" fmla="*/ 681 w 964"/>
                <a:gd name="T65" fmla="*/ 56 h 1531"/>
                <a:gd name="T66" fmla="*/ 737 w 964"/>
                <a:gd name="T67" fmla="*/ 0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64" h="1531">
                  <a:moveTo>
                    <a:pt x="737" y="0"/>
                  </a:moveTo>
                  <a:lnTo>
                    <a:pt x="737" y="113"/>
                  </a:lnTo>
                  <a:lnTo>
                    <a:pt x="907" y="113"/>
                  </a:lnTo>
                  <a:lnTo>
                    <a:pt x="907" y="283"/>
                  </a:lnTo>
                  <a:lnTo>
                    <a:pt x="851" y="283"/>
                  </a:lnTo>
                  <a:lnTo>
                    <a:pt x="851" y="397"/>
                  </a:lnTo>
                  <a:lnTo>
                    <a:pt x="907" y="397"/>
                  </a:lnTo>
                  <a:lnTo>
                    <a:pt x="907" y="453"/>
                  </a:lnTo>
                  <a:lnTo>
                    <a:pt x="964" y="453"/>
                  </a:lnTo>
                  <a:lnTo>
                    <a:pt x="964" y="623"/>
                  </a:lnTo>
                  <a:lnTo>
                    <a:pt x="794" y="623"/>
                  </a:lnTo>
                  <a:lnTo>
                    <a:pt x="794" y="567"/>
                  </a:lnTo>
                  <a:lnTo>
                    <a:pt x="510" y="567"/>
                  </a:lnTo>
                  <a:lnTo>
                    <a:pt x="510" y="793"/>
                  </a:lnTo>
                  <a:lnTo>
                    <a:pt x="397" y="793"/>
                  </a:lnTo>
                  <a:lnTo>
                    <a:pt x="397" y="964"/>
                  </a:lnTo>
                  <a:lnTo>
                    <a:pt x="454" y="964"/>
                  </a:lnTo>
                  <a:lnTo>
                    <a:pt x="454" y="1020"/>
                  </a:lnTo>
                  <a:lnTo>
                    <a:pt x="510" y="1020"/>
                  </a:lnTo>
                  <a:lnTo>
                    <a:pt x="567" y="1020"/>
                  </a:lnTo>
                  <a:lnTo>
                    <a:pt x="567" y="1077"/>
                  </a:lnTo>
                  <a:lnTo>
                    <a:pt x="624" y="1077"/>
                  </a:lnTo>
                  <a:lnTo>
                    <a:pt x="624" y="1190"/>
                  </a:lnTo>
                  <a:lnTo>
                    <a:pt x="681" y="1190"/>
                  </a:lnTo>
                  <a:lnTo>
                    <a:pt x="681" y="1304"/>
                  </a:lnTo>
                  <a:lnTo>
                    <a:pt x="737" y="1304"/>
                  </a:lnTo>
                  <a:lnTo>
                    <a:pt x="737" y="1417"/>
                  </a:lnTo>
                  <a:lnTo>
                    <a:pt x="794" y="1417"/>
                  </a:lnTo>
                  <a:lnTo>
                    <a:pt x="794" y="1474"/>
                  </a:lnTo>
                  <a:lnTo>
                    <a:pt x="737" y="1474"/>
                  </a:lnTo>
                  <a:lnTo>
                    <a:pt x="737" y="1531"/>
                  </a:lnTo>
                  <a:lnTo>
                    <a:pt x="681" y="1531"/>
                  </a:lnTo>
                  <a:lnTo>
                    <a:pt x="681" y="1474"/>
                  </a:lnTo>
                  <a:lnTo>
                    <a:pt x="567" y="1474"/>
                  </a:lnTo>
                  <a:lnTo>
                    <a:pt x="567" y="1360"/>
                  </a:lnTo>
                  <a:lnTo>
                    <a:pt x="397" y="1360"/>
                  </a:lnTo>
                  <a:lnTo>
                    <a:pt x="397" y="1304"/>
                  </a:lnTo>
                  <a:lnTo>
                    <a:pt x="340" y="1304"/>
                  </a:lnTo>
                  <a:lnTo>
                    <a:pt x="340" y="1247"/>
                  </a:lnTo>
                  <a:lnTo>
                    <a:pt x="227" y="1247"/>
                  </a:lnTo>
                  <a:lnTo>
                    <a:pt x="227" y="1077"/>
                  </a:lnTo>
                  <a:lnTo>
                    <a:pt x="170" y="1077"/>
                  </a:lnTo>
                  <a:lnTo>
                    <a:pt x="170" y="1020"/>
                  </a:lnTo>
                  <a:lnTo>
                    <a:pt x="114" y="1020"/>
                  </a:lnTo>
                  <a:lnTo>
                    <a:pt x="114" y="907"/>
                  </a:lnTo>
                  <a:lnTo>
                    <a:pt x="227" y="907"/>
                  </a:lnTo>
                  <a:lnTo>
                    <a:pt x="227" y="850"/>
                  </a:lnTo>
                  <a:lnTo>
                    <a:pt x="114" y="850"/>
                  </a:lnTo>
                  <a:lnTo>
                    <a:pt x="114" y="737"/>
                  </a:lnTo>
                  <a:lnTo>
                    <a:pt x="0" y="737"/>
                  </a:lnTo>
                  <a:lnTo>
                    <a:pt x="0" y="567"/>
                  </a:lnTo>
                  <a:lnTo>
                    <a:pt x="58" y="567"/>
                  </a:lnTo>
                  <a:lnTo>
                    <a:pt x="57" y="453"/>
                  </a:lnTo>
                  <a:lnTo>
                    <a:pt x="114" y="453"/>
                  </a:lnTo>
                  <a:lnTo>
                    <a:pt x="114" y="340"/>
                  </a:lnTo>
                  <a:lnTo>
                    <a:pt x="170" y="340"/>
                  </a:lnTo>
                  <a:lnTo>
                    <a:pt x="170" y="283"/>
                  </a:lnTo>
                  <a:lnTo>
                    <a:pt x="114" y="283"/>
                  </a:lnTo>
                  <a:lnTo>
                    <a:pt x="114" y="226"/>
                  </a:lnTo>
                  <a:lnTo>
                    <a:pt x="284" y="226"/>
                  </a:lnTo>
                  <a:lnTo>
                    <a:pt x="284" y="56"/>
                  </a:lnTo>
                  <a:lnTo>
                    <a:pt x="340" y="56"/>
                  </a:lnTo>
                  <a:lnTo>
                    <a:pt x="340" y="0"/>
                  </a:lnTo>
                  <a:lnTo>
                    <a:pt x="510" y="0"/>
                  </a:lnTo>
                  <a:lnTo>
                    <a:pt x="510" y="56"/>
                  </a:lnTo>
                  <a:lnTo>
                    <a:pt x="681" y="56"/>
                  </a:lnTo>
                  <a:lnTo>
                    <a:pt x="681" y="0"/>
                  </a:lnTo>
                  <a:lnTo>
                    <a:pt x="737" y="0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2" name="Freeform 948">
              <a:extLst>
                <a:ext uri="{FF2B5EF4-FFF2-40B4-BE49-F238E27FC236}">
                  <a16:creationId xmlns:a16="http://schemas.microsoft.com/office/drawing/2014/main" id="{667AB14F-D987-4D72-9670-C3D0E6CBC87E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2" y="4215"/>
              <a:ext cx="511" cy="567"/>
            </a:xfrm>
            <a:custGeom>
              <a:avLst/>
              <a:gdLst>
                <a:gd name="T0" fmla="*/ 284 w 511"/>
                <a:gd name="T1" fmla="*/ 510 h 567"/>
                <a:gd name="T2" fmla="*/ 57 w 511"/>
                <a:gd name="T3" fmla="*/ 510 h 567"/>
                <a:gd name="T4" fmla="*/ 57 w 511"/>
                <a:gd name="T5" fmla="*/ 567 h 567"/>
                <a:gd name="T6" fmla="*/ 0 w 511"/>
                <a:gd name="T7" fmla="*/ 567 h 567"/>
                <a:gd name="T8" fmla="*/ 0 w 511"/>
                <a:gd name="T9" fmla="*/ 453 h 567"/>
                <a:gd name="T10" fmla="*/ 57 w 511"/>
                <a:gd name="T11" fmla="*/ 453 h 567"/>
                <a:gd name="T12" fmla="*/ 57 w 511"/>
                <a:gd name="T13" fmla="*/ 283 h 567"/>
                <a:gd name="T14" fmla="*/ 170 w 511"/>
                <a:gd name="T15" fmla="*/ 283 h 567"/>
                <a:gd name="T16" fmla="*/ 170 w 511"/>
                <a:gd name="T17" fmla="*/ 170 h 567"/>
                <a:gd name="T18" fmla="*/ 227 w 511"/>
                <a:gd name="T19" fmla="*/ 170 h 567"/>
                <a:gd name="T20" fmla="*/ 227 w 511"/>
                <a:gd name="T21" fmla="*/ 113 h 567"/>
                <a:gd name="T22" fmla="*/ 170 w 511"/>
                <a:gd name="T23" fmla="*/ 113 h 567"/>
                <a:gd name="T24" fmla="*/ 170 w 511"/>
                <a:gd name="T25" fmla="*/ 0 h 567"/>
                <a:gd name="T26" fmla="*/ 227 w 511"/>
                <a:gd name="T27" fmla="*/ 0 h 567"/>
                <a:gd name="T28" fmla="*/ 227 w 511"/>
                <a:gd name="T29" fmla="*/ 56 h 567"/>
                <a:gd name="T30" fmla="*/ 397 w 511"/>
                <a:gd name="T31" fmla="*/ 56 h 567"/>
                <a:gd name="T32" fmla="*/ 397 w 511"/>
                <a:gd name="T33" fmla="*/ 170 h 567"/>
                <a:gd name="T34" fmla="*/ 454 w 511"/>
                <a:gd name="T35" fmla="*/ 170 h 567"/>
                <a:gd name="T36" fmla="*/ 511 w 511"/>
                <a:gd name="T37" fmla="*/ 170 h 567"/>
                <a:gd name="T38" fmla="*/ 511 w 511"/>
                <a:gd name="T39" fmla="*/ 340 h 567"/>
                <a:gd name="T40" fmla="*/ 397 w 511"/>
                <a:gd name="T41" fmla="*/ 340 h 567"/>
                <a:gd name="T42" fmla="*/ 397 w 511"/>
                <a:gd name="T43" fmla="*/ 453 h 567"/>
                <a:gd name="T44" fmla="*/ 284 w 511"/>
                <a:gd name="T45" fmla="*/ 453 h 567"/>
                <a:gd name="T46" fmla="*/ 284 w 511"/>
                <a:gd name="T47" fmla="*/ 51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11" h="567">
                  <a:moveTo>
                    <a:pt x="284" y="510"/>
                  </a:moveTo>
                  <a:lnTo>
                    <a:pt x="57" y="510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453"/>
                  </a:lnTo>
                  <a:lnTo>
                    <a:pt x="57" y="453"/>
                  </a:lnTo>
                  <a:lnTo>
                    <a:pt x="57" y="283"/>
                  </a:lnTo>
                  <a:lnTo>
                    <a:pt x="170" y="283"/>
                  </a:lnTo>
                  <a:lnTo>
                    <a:pt x="170" y="170"/>
                  </a:lnTo>
                  <a:lnTo>
                    <a:pt x="227" y="170"/>
                  </a:lnTo>
                  <a:lnTo>
                    <a:pt x="227" y="113"/>
                  </a:lnTo>
                  <a:lnTo>
                    <a:pt x="170" y="113"/>
                  </a:lnTo>
                  <a:lnTo>
                    <a:pt x="170" y="0"/>
                  </a:lnTo>
                  <a:lnTo>
                    <a:pt x="227" y="0"/>
                  </a:lnTo>
                  <a:lnTo>
                    <a:pt x="227" y="56"/>
                  </a:lnTo>
                  <a:lnTo>
                    <a:pt x="397" y="56"/>
                  </a:lnTo>
                  <a:lnTo>
                    <a:pt x="397" y="170"/>
                  </a:lnTo>
                  <a:lnTo>
                    <a:pt x="454" y="170"/>
                  </a:lnTo>
                  <a:lnTo>
                    <a:pt x="511" y="170"/>
                  </a:lnTo>
                  <a:lnTo>
                    <a:pt x="511" y="340"/>
                  </a:lnTo>
                  <a:lnTo>
                    <a:pt x="397" y="340"/>
                  </a:lnTo>
                  <a:lnTo>
                    <a:pt x="397" y="453"/>
                  </a:lnTo>
                  <a:lnTo>
                    <a:pt x="284" y="453"/>
                  </a:lnTo>
                  <a:lnTo>
                    <a:pt x="284" y="510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3" name="Freeform 949">
              <a:extLst>
                <a:ext uri="{FF2B5EF4-FFF2-40B4-BE49-F238E27FC236}">
                  <a16:creationId xmlns:a16="http://schemas.microsoft.com/office/drawing/2014/main" id="{A3C1B391-5F31-4600-80A3-14C6BC745A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0" y="3840"/>
              <a:ext cx="3" cy="9"/>
            </a:xfrm>
            <a:custGeom>
              <a:avLst/>
              <a:gdLst>
                <a:gd name="T0" fmla="*/ 3 w 3"/>
                <a:gd name="T1" fmla="*/ 0 h 9"/>
                <a:gd name="T2" fmla="*/ 0 w 3"/>
                <a:gd name="T3" fmla="*/ 9 h 9"/>
                <a:gd name="T4" fmla="*/ 3 w 3"/>
                <a:gd name="T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9">
                  <a:moveTo>
                    <a:pt x="3" y="0"/>
                  </a:moveTo>
                  <a:cubicBezTo>
                    <a:pt x="2" y="3"/>
                    <a:pt x="0" y="9"/>
                    <a:pt x="0" y="9"/>
                  </a:cubicBezTo>
                  <a:cubicBezTo>
                    <a:pt x="0" y="9"/>
                    <a:pt x="2" y="3"/>
                    <a:pt x="3" y="0"/>
                  </a:cubicBez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2228" name="Group 964">
            <a:extLst>
              <a:ext uri="{FF2B5EF4-FFF2-40B4-BE49-F238E27FC236}">
                <a16:creationId xmlns:a16="http://schemas.microsoft.com/office/drawing/2014/main" id="{76918047-EA6D-46F7-AAF2-4CB42A47E8C7}"/>
              </a:ext>
            </a:extLst>
          </p:cNvPr>
          <p:cNvGrpSpPr>
            <a:grpSpLocks/>
          </p:cNvGrpSpPr>
          <p:nvPr/>
        </p:nvGrpSpPr>
        <p:grpSpPr bwMode="auto">
          <a:xfrm>
            <a:off x="1630363" y="120650"/>
            <a:ext cx="8550275" cy="9359900"/>
            <a:chOff x="1027" y="76"/>
            <a:chExt cx="5386" cy="5896"/>
          </a:xfrm>
        </p:grpSpPr>
        <p:sp>
          <p:nvSpPr>
            <p:cNvPr id="12185" name="Freeform 921">
              <a:extLst>
                <a:ext uri="{FF2B5EF4-FFF2-40B4-BE49-F238E27FC236}">
                  <a16:creationId xmlns:a16="http://schemas.microsoft.com/office/drawing/2014/main" id="{631DBF1B-365B-4092-8C00-26A2B594ED4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0" y="5349"/>
              <a:ext cx="453" cy="623"/>
            </a:xfrm>
            <a:custGeom>
              <a:avLst/>
              <a:gdLst>
                <a:gd name="T0" fmla="*/ 340 w 453"/>
                <a:gd name="T1" fmla="*/ 623 h 623"/>
                <a:gd name="T2" fmla="*/ 283 w 453"/>
                <a:gd name="T3" fmla="*/ 623 h 623"/>
                <a:gd name="T4" fmla="*/ 283 w 453"/>
                <a:gd name="T5" fmla="*/ 567 h 623"/>
                <a:gd name="T6" fmla="*/ 113 w 453"/>
                <a:gd name="T7" fmla="*/ 567 h 623"/>
                <a:gd name="T8" fmla="*/ 113 w 453"/>
                <a:gd name="T9" fmla="*/ 397 h 623"/>
                <a:gd name="T10" fmla="*/ 57 w 453"/>
                <a:gd name="T11" fmla="*/ 397 h 623"/>
                <a:gd name="T12" fmla="*/ 57 w 453"/>
                <a:gd name="T13" fmla="*/ 283 h 623"/>
                <a:gd name="T14" fmla="*/ 113 w 453"/>
                <a:gd name="T15" fmla="*/ 283 h 623"/>
                <a:gd name="T16" fmla="*/ 113 w 453"/>
                <a:gd name="T17" fmla="*/ 227 h 623"/>
                <a:gd name="T18" fmla="*/ 57 w 453"/>
                <a:gd name="T19" fmla="*/ 227 h 623"/>
                <a:gd name="T20" fmla="*/ 57 w 453"/>
                <a:gd name="T21" fmla="*/ 113 h 623"/>
                <a:gd name="T22" fmla="*/ 0 w 453"/>
                <a:gd name="T23" fmla="*/ 113 h 623"/>
                <a:gd name="T24" fmla="*/ 0 w 453"/>
                <a:gd name="T25" fmla="*/ 56 h 623"/>
                <a:gd name="T26" fmla="*/ 57 w 453"/>
                <a:gd name="T27" fmla="*/ 56 h 623"/>
                <a:gd name="T28" fmla="*/ 57 w 453"/>
                <a:gd name="T29" fmla="*/ 0 h 623"/>
                <a:gd name="T30" fmla="*/ 340 w 453"/>
                <a:gd name="T31" fmla="*/ 0 h 623"/>
                <a:gd name="T32" fmla="*/ 340 w 453"/>
                <a:gd name="T33" fmla="*/ 56 h 623"/>
                <a:gd name="T34" fmla="*/ 283 w 453"/>
                <a:gd name="T35" fmla="*/ 56 h 623"/>
                <a:gd name="T36" fmla="*/ 283 w 453"/>
                <a:gd name="T37" fmla="*/ 170 h 623"/>
                <a:gd name="T38" fmla="*/ 340 w 453"/>
                <a:gd name="T39" fmla="*/ 170 h 623"/>
                <a:gd name="T40" fmla="*/ 340 w 453"/>
                <a:gd name="T41" fmla="*/ 340 h 623"/>
                <a:gd name="T42" fmla="*/ 397 w 453"/>
                <a:gd name="T43" fmla="*/ 340 h 623"/>
                <a:gd name="T44" fmla="*/ 397 w 453"/>
                <a:gd name="T45" fmla="*/ 397 h 623"/>
                <a:gd name="T46" fmla="*/ 453 w 453"/>
                <a:gd name="T47" fmla="*/ 397 h 623"/>
                <a:gd name="T48" fmla="*/ 453 w 453"/>
                <a:gd name="T49" fmla="*/ 453 h 623"/>
                <a:gd name="T50" fmla="*/ 397 w 453"/>
                <a:gd name="T51" fmla="*/ 453 h 623"/>
                <a:gd name="T52" fmla="*/ 397 w 453"/>
                <a:gd name="T53" fmla="*/ 567 h 623"/>
                <a:gd name="T54" fmla="*/ 340 w 453"/>
                <a:gd name="T55" fmla="*/ 567 h 623"/>
                <a:gd name="T56" fmla="*/ 340 w 453"/>
                <a:gd name="T57" fmla="*/ 623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53" h="623">
                  <a:moveTo>
                    <a:pt x="340" y="623"/>
                  </a:moveTo>
                  <a:lnTo>
                    <a:pt x="283" y="623"/>
                  </a:lnTo>
                  <a:lnTo>
                    <a:pt x="283" y="567"/>
                  </a:lnTo>
                  <a:lnTo>
                    <a:pt x="113" y="567"/>
                  </a:lnTo>
                  <a:lnTo>
                    <a:pt x="113" y="397"/>
                  </a:lnTo>
                  <a:lnTo>
                    <a:pt x="57" y="397"/>
                  </a:lnTo>
                  <a:lnTo>
                    <a:pt x="57" y="283"/>
                  </a:lnTo>
                  <a:lnTo>
                    <a:pt x="113" y="283"/>
                  </a:lnTo>
                  <a:lnTo>
                    <a:pt x="113" y="227"/>
                  </a:lnTo>
                  <a:lnTo>
                    <a:pt x="57" y="227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56"/>
                  </a:lnTo>
                  <a:lnTo>
                    <a:pt x="57" y="56"/>
                  </a:lnTo>
                  <a:lnTo>
                    <a:pt x="57" y="0"/>
                  </a:lnTo>
                  <a:lnTo>
                    <a:pt x="340" y="0"/>
                  </a:lnTo>
                  <a:lnTo>
                    <a:pt x="340" y="56"/>
                  </a:lnTo>
                  <a:lnTo>
                    <a:pt x="283" y="56"/>
                  </a:lnTo>
                  <a:lnTo>
                    <a:pt x="283" y="170"/>
                  </a:lnTo>
                  <a:lnTo>
                    <a:pt x="340" y="170"/>
                  </a:lnTo>
                  <a:lnTo>
                    <a:pt x="340" y="340"/>
                  </a:lnTo>
                  <a:lnTo>
                    <a:pt x="397" y="340"/>
                  </a:lnTo>
                  <a:lnTo>
                    <a:pt x="397" y="397"/>
                  </a:lnTo>
                  <a:lnTo>
                    <a:pt x="453" y="397"/>
                  </a:lnTo>
                  <a:lnTo>
                    <a:pt x="453" y="453"/>
                  </a:lnTo>
                  <a:lnTo>
                    <a:pt x="397" y="453"/>
                  </a:lnTo>
                  <a:lnTo>
                    <a:pt x="397" y="567"/>
                  </a:lnTo>
                  <a:lnTo>
                    <a:pt x="340" y="567"/>
                  </a:lnTo>
                  <a:lnTo>
                    <a:pt x="340" y="62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86" name="Freeform 922">
              <a:extLst>
                <a:ext uri="{FF2B5EF4-FFF2-40B4-BE49-F238E27FC236}">
                  <a16:creationId xmlns:a16="http://schemas.microsoft.com/office/drawing/2014/main" id="{560CA659-165D-4348-BF8B-FA2FD0114D7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0" y="5462"/>
              <a:ext cx="283" cy="340"/>
            </a:xfrm>
            <a:custGeom>
              <a:avLst/>
              <a:gdLst>
                <a:gd name="T0" fmla="*/ 170 w 283"/>
                <a:gd name="T1" fmla="*/ 0 h 340"/>
                <a:gd name="T2" fmla="*/ 170 w 283"/>
                <a:gd name="T3" fmla="*/ 57 h 340"/>
                <a:gd name="T4" fmla="*/ 113 w 283"/>
                <a:gd name="T5" fmla="*/ 57 h 340"/>
                <a:gd name="T6" fmla="*/ 113 w 283"/>
                <a:gd name="T7" fmla="*/ 114 h 340"/>
                <a:gd name="T8" fmla="*/ 0 w 283"/>
                <a:gd name="T9" fmla="*/ 114 h 340"/>
                <a:gd name="T10" fmla="*/ 0 w 283"/>
                <a:gd name="T11" fmla="*/ 227 h 340"/>
                <a:gd name="T12" fmla="*/ 56 w 283"/>
                <a:gd name="T13" fmla="*/ 227 h 340"/>
                <a:gd name="T14" fmla="*/ 56 w 283"/>
                <a:gd name="T15" fmla="*/ 340 h 340"/>
                <a:gd name="T16" fmla="*/ 113 w 283"/>
                <a:gd name="T17" fmla="*/ 340 h 340"/>
                <a:gd name="T18" fmla="*/ 113 w 283"/>
                <a:gd name="T19" fmla="*/ 284 h 340"/>
                <a:gd name="T20" fmla="*/ 170 w 283"/>
                <a:gd name="T21" fmla="*/ 284 h 340"/>
                <a:gd name="T22" fmla="*/ 170 w 283"/>
                <a:gd name="T23" fmla="*/ 340 h 340"/>
                <a:gd name="T24" fmla="*/ 227 w 283"/>
                <a:gd name="T25" fmla="*/ 340 h 340"/>
                <a:gd name="T26" fmla="*/ 227 w 283"/>
                <a:gd name="T27" fmla="*/ 170 h 340"/>
                <a:gd name="T28" fmla="*/ 283 w 283"/>
                <a:gd name="T29" fmla="*/ 170 h 340"/>
                <a:gd name="T30" fmla="*/ 283 w 283"/>
                <a:gd name="T31" fmla="*/ 114 h 340"/>
                <a:gd name="T32" fmla="*/ 227 w 283"/>
                <a:gd name="T33" fmla="*/ 114 h 340"/>
                <a:gd name="T34" fmla="*/ 227 w 283"/>
                <a:gd name="T35" fmla="*/ 0 h 340"/>
                <a:gd name="T36" fmla="*/ 170 w 283"/>
                <a:gd name="T3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83" h="340">
                  <a:moveTo>
                    <a:pt x="170" y="0"/>
                  </a:moveTo>
                  <a:lnTo>
                    <a:pt x="170" y="57"/>
                  </a:lnTo>
                  <a:lnTo>
                    <a:pt x="113" y="57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56" y="340"/>
                  </a:lnTo>
                  <a:lnTo>
                    <a:pt x="113" y="340"/>
                  </a:lnTo>
                  <a:lnTo>
                    <a:pt x="113" y="284"/>
                  </a:lnTo>
                  <a:lnTo>
                    <a:pt x="170" y="284"/>
                  </a:lnTo>
                  <a:lnTo>
                    <a:pt x="170" y="340"/>
                  </a:lnTo>
                  <a:lnTo>
                    <a:pt x="227" y="340"/>
                  </a:lnTo>
                  <a:lnTo>
                    <a:pt x="227" y="170"/>
                  </a:lnTo>
                  <a:lnTo>
                    <a:pt x="283" y="170"/>
                  </a:lnTo>
                  <a:lnTo>
                    <a:pt x="283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87" name="Freeform 923">
              <a:extLst>
                <a:ext uri="{FF2B5EF4-FFF2-40B4-BE49-F238E27FC236}">
                  <a16:creationId xmlns:a16="http://schemas.microsoft.com/office/drawing/2014/main" id="{0F58F22A-BF1C-4E30-A82D-F093117B61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3" y="5179"/>
              <a:ext cx="737" cy="510"/>
            </a:xfrm>
            <a:custGeom>
              <a:avLst/>
              <a:gdLst>
                <a:gd name="T0" fmla="*/ 737 w 737"/>
                <a:gd name="T1" fmla="*/ 113 h 510"/>
                <a:gd name="T2" fmla="*/ 624 w 737"/>
                <a:gd name="T3" fmla="*/ 113 h 510"/>
                <a:gd name="T4" fmla="*/ 624 w 737"/>
                <a:gd name="T5" fmla="*/ 56 h 510"/>
                <a:gd name="T6" fmla="*/ 454 w 737"/>
                <a:gd name="T7" fmla="*/ 56 h 510"/>
                <a:gd name="T8" fmla="*/ 454 w 737"/>
                <a:gd name="T9" fmla="*/ 0 h 510"/>
                <a:gd name="T10" fmla="*/ 283 w 737"/>
                <a:gd name="T11" fmla="*/ 0 h 510"/>
                <a:gd name="T12" fmla="*/ 283 w 737"/>
                <a:gd name="T13" fmla="*/ 113 h 510"/>
                <a:gd name="T14" fmla="*/ 113 w 737"/>
                <a:gd name="T15" fmla="*/ 113 h 510"/>
                <a:gd name="T16" fmla="*/ 113 w 737"/>
                <a:gd name="T17" fmla="*/ 170 h 510"/>
                <a:gd name="T18" fmla="*/ 0 w 737"/>
                <a:gd name="T19" fmla="*/ 170 h 510"/>
                <a:gd name="T20" fmla="*/ 0 w 737"/>
                <a:gd name="T21" fmla="*/ 340 h 510"/>
                <a:gd name="T22" fmla="*/ 57 w 737"/>
                <a:gd name="T23" fmla="*/ 340 h 510"/>
                <a:gd name="T24" fmla="*/ 57 w 737"/>
                <a:gd name="T25" fmla="*/ 397 h 510"/>
                <a:gd name="T26" fmla="*/ 170 w 737"/>
                <a:gd name="T27" fmla="*/ 397 h 510"/>
                <a:gd name="T28" fmla="*/ 170 w 737"/>
                <a:gd name="T29" fmla="*/ 510 h 510"/>
                <a:gd name="T30" fmla="*/ 227 w 737"/>
                <a:gd name="T31" fmla="*/ 510 h 510"/>
                <a:gd name="T32" fmla="*/ 227 w 737"/>
                <a:gd name="T33" fmla="*/ 397 h 510"/>
                <a:gd name="T34" fmla="*/ 340 w 737"/>
                <a:gd name="T35" fmla="*/ 397 h 510"/>
                <a:gd name="T36" fmla="*/ 340 w 737"/>
                <a:gd name="T37" fmla="*/ 340 h 510"/>
                <a:gd name="T38" fmla="*/ 397 w 737"/>
                <a:gd name="T39" fmla="*/ 340 h 510"/>
                <a:gd name="T40" fmla="*/ 397 w 737"/>
                <a:gd name="T41" fmla="*/ 226 h 510"/>
                <a:gd name="T42" fmla="*/ 454 w 737"/>
                <a:gd name="T43" fmla="*/ 226 h 510"/>
                <a:gd name="T44" fmla="*/ 454 w 737"/>
                <a:gd name="T45" fmla="*/ 170 h 510"/>
                <a:gd name="T46" fmla="*/ 737 w 737"/>
                <a:gd name="T47" fmla="*/ 170 h 510"/>
                <a:gd name="T48" fmla="*/ 737 w 737"/>
                <a:gd name="T49" fmla="*/ 113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37" h="510">
                  <a:moveTo>
                    <a:pt x="737" y="113"/>
                  </a:moveTo>
                  <a:lnTo>
                    <a:pt x="624" y="113"/>
                  </a:lnTo>
                  <a:lnTo>
                    <a:pt x="624" y="56"/>
                  </a:lnTo>
                  <a:lnTo>
                    <a:pt x="454" y="56"/>
                  </a:lnTo>
                  <a:lnTo>
                    <a:pt x="454" y="0"/>
                  </a:lnTo>
                  <a:lnTo>
                    <a:pt x="283" y="0"/>
                  </a:lnTo>
                  <a:lnTo>
                    <a:pt x="283" y="113"/>
                  </a:lnTo>
                  <a:lnTo>
                    <a:pt x="113" y="113"/>
                  </a:lnTo>
                  <a:lnTo>
                    <a:pt x="113" y="170"/>
                  </a:lnTo>
                  <a:lnTo>
                    <a:pt x="0" y="170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397"/>
                  </a:lnTo>
                  <a:lnTo>
                    <a:pt x="170" y="397"/>
                  </a:lnTo>
                  <a:lnTo>
                    <a:pt x="170" y="510"/>
                  </a:lnTo>
                  <a:lnTo>
                    <a:pt x="227" y="510"/>
                  </a:lnTo>
                  <a:lnTo>
                    <a:pt x="227" y="397"/>
                  </a:lnTo>
                  <a:lnTo>
                    <a:pt x="340" y="397"/>
                  </a:lnTo>
                  <a:lnTo>
                    <a:pt x="340" y="340"/>
                  </a:lnTo>
                  <a:lnTo>
                    <a:pt x="397" y="340"/>
                  </a:lnTo>
                  <a:lnTo>
                    <a:pt x="397" y="226"/>
                  </a:lnTo>
                  <a:lnTo>
                    <a:pt x="454" y="226"/>
                  </a:lnTo>
                  <a:lnTo>
                    <a:pt x="454" y="170"/>
                  </a:lnTo>
                  <a:lnTo>
                    <a:pt x="737" y="170"/>
                  </a:lnTo>
                  <a:lnTo>
                    <a:pt x="737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4" name="Freeform 930">
              <a:extLst>
                <a:ext uri="{FF2B5EF4-FFF2-40B4-BE49-F238E27FC236}">
                  <a16:creationId xmlns:a16="http://schemas.microsoft.com/office/drawing/2014/main" id="{ECA8934E-A2E9-43A3-9CFE-5BF5D72ABA2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9" y="4555"/>
              <a:ext cx="114" cy="170"/>
            </a:xfrm>
            <a:custGeom>
              <a:avLst/>
              <a:gdLst>
                <a:gd name="T0" fmla="*/ 114 w 114"/>
                <a:gd name="T1" fmla="*/ 0 h 170"/>
                <a:gd name="T2" fmla="*/ 0 w 114"/>
                <a:gd name="T3" fmla="*/ 0 h 170"/>
                <a:gd name="T4" fmla="*/ 0 w 114"/>
                <a:gd name="T5" fmla="*/ 113 h 170"/>
                <a:gd name="T6" fmla="*/ 57 w 114"/>
                <a:gd name="T7" fmla="*/ 113 h 170"/>
                <a:gd name="T8" fmla="*/ 57 w 114"/>
                <a:gd name="T9" fmla="*/ 170 h 170"/>
                <a:gd name="T10" fmla="*/ 114 w 114"/>
                <a:gd name="T11" fmla="*/ 170 h 170"/>
                <a:gd name="T12" fmla="*/ 114 w 114"/>
                <a:gd name="T1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70">
                  <a:moveTo>
                    <a:pt x="114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114" y="170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6" name="Freeform 932">
              <a:extLst>
                <a:ext uri="{FF2B5EF4-FFF2-40B4-BE49-F238E27FC236}">
                  <a16:creationId xmlns:a16="http://schemas.microsoft.com/office/drawing/2014/main" id="{AC2568D3-014B-457C-920D-1663F65160A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9" y="4668"/>
              <a:ext cx="284" cy="227"/>
            </a:xfrm>
            <a:custGeom>
              <a:avLst/>
              <a:gdLst>
                <a:gd name="T0" fmla="*/ 227 w 284"/>
                <a:gd name="T1" fmla="*/ 0 h 227"/>
                <a:gd name="T2" fmla="*/ 57 w 284"/>
                <a:gd name="T3" fmla="*/ 0 h 227"/>
                <a:gd name="T4" fmla="*/ 57 w 284"/>
                <a:gd name="T5" fmla="*/ 57 h 227"/>
                <a:gd name="T6" fmla="*/ 0 w 284"/>
                <a:gd name="T7" fmla="*/ 57 h 227"/>
                <a:gd name="T8" fmla="*/ 0 w 284"/>
                <a:gd name="T9" fmla="*/ 227 h 227"/>
                <a:gd name="T10" fmla="*/ 113 w 284"/>
                <a:gd name="T11" fmla="*/ 227 h 227"/>
                <a:gd name="T12" fmla="*/ 113 w 284"/>
                <a:gd name="T13" fmla="*/ 170 h 227"/>
                <a:gd name="T14" fmla="*/ 284 w 284"/>
                <a:gd name="T15" fmla="*/ 170 h 227"/>
                <a:gd name="T16" fmla="*/ 284 w 284"/>
                <a:gd name="T17" fmla="*/ 57 h 227"/>
                <a:gd name="T18" fmla="*/ 227 w 284"/>
                <a:gd name="T19" fmla="*/ 57 h 227"/>
                <a:gd name="T20" fmla="*/ 227 w 284"/>
                <a:gd name="T2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4" h="227">
                  <a:moveTo>
                    <a:pt x="227" y="0"/>
                  </a:move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70"/>
                  </a:lnTo>
                  <a:lnTo>
                    <a:pt x="284" y="170"/>
                  </a:lnTo>
                  <a:lnTo>
                    <a:pt x="284" y="57"/>
                  </a:lnTo>
                  <a:lnTo>
                    <a:pt x="227" y="57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7" name="Freeform 933">
              <a:extLst>
                <a:ext uri="{FF2B5EF4-FFF2-40B4-BE49-F238E27FC236}">
                  <a16:creationId xmlns:a16="http://schemas.microsoft.com/office/drawing/2014/main" id="{0A3B5E1B-E105-4DFF-A082-3B3B6D39280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" y="4838"/>
              <a:ext cx="114" cy="114"/>
            </a:xfrm>
            <a:custGeom>
              <a:avLst/>
              <a:gdLst>
                <a:gd name="T0" fmla="*/ 114 w 114"/>
                <a:gd name="T1" fmla="*/ 0 h 114"/>
                <a:gd name="T2" fmla="*/ 114 w 114"/>
                <a:gd name="T3" fmla="*/ 114 h 114"/>
                <a:gd name="T4" fmla="*/ 0 w 114"/>
                <a:gd name="T5" fmla="*/ 114 h 114"/>
                <a:gd name="T6" fmla="*/ 0 w 114"/>
                <a:gd name="T7" fmla="*/ 0 h 114"/>
                <a:gd name="T8" fmla="*/ 114 w 114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14">
                  <a:moveTo>
                    <a:pt x="114" y="0"/>
                  </a:moveTo>
                  <a:lnTo>
                    <a:pt x="114" y="114"/>
                  </a:lnTo>
                  <a:lnTo>
                    <a:pt x="0" y="114"/>
                  </a:lnTo>
                  <a:lnTo>
                    <a:pt x="0" y="0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9" name="Freeform 935">
              <a:extLst>
                <a:ext uri="{FF2B5EF4-FFF2-40B4-BE49-F238E27FC236}">
                  <a16:creationId xmlns:a16="http://schemas.microsoft.com/office/drawing/2014/main" id="{65F6759C-BBB2-4A94-ACE6-6258AED04A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" y="4952"/>
              <a:ext cx="341" cy="340"/>
            </a:xfrm>
            <a:custGeom>
              <a:avLst/>
              <a:gdLst>
                <a:gd name="T0" fmla="*/ 0 w 341"/>
                <a:gd name="T1" fmla="*/ 0 h 340"/>
                <a:gd name="T2" fmla="*/ 0 w 341"/>
                <a:gd name="T3" fmla="*/ 113 h 340"/>
                <a:gd name="T4" fmla="*/ 57 w 341"/>
                <a:gd name="T5" fmla="*/ 113 h 340"/>
                <a:gd name="T6" fmla="*/ 57 w 341"/>
                <a:gd name="T7" fmla="*/ 227 h 340"/>
                <a:gd name="T8" fmla="*/ 171 w 341"/>
                <a:gd name="T9" fmla="*/ 227 h 340"/>
                <a:gd name="T10" fmla="*/ 171 w 341"/>
                <a:gd name="T11" fmla="*/ 340 h 340"/>
                <a:gd name="T12" fmla="*/ 227 w 341"/>
                <a:gd name="T13" fmla="*/ 340 h 340"/>
                <a:gd name="T14" fmla="*/ 227 w 341"/>
                <a:gd name="T15" fmla="*/ 227 h 340"/>
                <a:gd name="T16" fmla="*/ 341 w 341"/>
                <a:gd name="T17" fmla="*/ 227 h 340"/>
                <a:gd name="T18" fmla="*/ 341 w 341"/>
                <a:gd name="T19" fmla="*/ 113 h 340"/>
                <a:gd name="T20" fmla="*/ 227 w 341"/>
                <a:gd name="T21" fmla="*/ 113 h 340"/>
                <a:gd name="T22" fmla="*/ 227 w 341"/>
                <a:gd name="T23" fmla="*/ 0 h 340"/>
                <a:gd name="T24" fmla="*/ 0 w 341"/>
                <a:gd name="T25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1" h="340">
                  <a:moveTo>
                    <a:pt x="0" y="0"/>
                  </a:moveTo>
                  <a:lnTo>
                    <a:pt x="0" y="113"/>
                  </a:lnTo>
                  <a:lnTo>
                    <a:pt x="57" y="113"/>
                  </a:lnTo>
                  <a:lnTo>
                    <a:pt x="57" y="227"/>
                  </a:lnTo>
                  <a:lnTo>
                    <a:pt x="171" y="227"/>
                  </a:lnTo>
                  <a:lnTo>
                    <a:pt x="171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341" y="227"/>
                  </a:lnTo>
                  <a:lnTo>
                    <a:pt x="341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0" name="Freeform 936">
              <a:extLst>
                <a:ext uri="{FF2B5EF4-FFF2-40B4-BE49-F238E27FC236}">
                  <a16:creationId xmlns:a16="http://schemas.microsoft.com/office/drawing/2014/main" id="{3E603C1C-129B-4C64-8998-787632D4F123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3" y="4838"/>
              <a:ext cx="226" cy="227"/>
            </a:xfrm>
            <a:custGeom>
              <a:avLst/>
              <a:gdLst>
                <a:gd name="T0" fmla="*/ 226 w 226"/>
                <a:gd name="T1" fmla="*/ 0 h 227"/>
                <a:gd name="T2" fmla="*/ 226 w 226"/>
                <a:gd name="T3" fmla="*/ 227 h 227"/>
                <a:gd name="T4" fmla="*/ 56 w 226"/>
                <a:gd name="T5" fmla="*/ 227 h 227"/>
                <a:gd name="T6" fmla="*/ 56 w 226"/>
                <a:gd name="T7" fmla="*/ 114 h 227"/>
                <a:gd name="T8" fmla="*/ 0 w 226"/>
                <a:gd name="T9" fmla="*/ 114 h 227"/>
                <a:gd name="T10" fmla="*/ 0 w 226"/>
                <a:gd name="T11" fmla="*/ 57 h 227"/>
                <a:gd name="T12" fmla="*/ 113 w 226"/>
                <a:gd name="T13" fmla="*/ 57 h 227"/>
                <a:gd name="T14" fmla="*/ 113 w 226"/>
                <a:gd name="T15" fmla="*/ 0 h 227"/>
                <a:gd name="T16" fmla="*/ 226 w 226"/>
                <a:gd name="T1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6" h="227">
                  <a:moveTo>
                    <a:pt x="226" y="0"/>
                  </a:moveTo>
                  <a:lnTo>
                    <a:pt x="226" y="227"/>
                  </a:lnTo>
                  <a:lnTo>
                    <a:pt x="56" y="227"/>
                  </a:lnTo>
                  <a:lnTo>
                    <a:pt x="56" y="114"/>
                  </a:lnTo>
                  <a:lnTo>
                    <a:pt x="0" y="114"/>
                  </a:lnTo>
                  <a:lnTo>
                    <a:pt x="0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1" name="Freeform 937">
              <a:extLst>
                <a:ext uri="{FF2B5EF4-FFF2-40B4-BE49-F238E27FC236}">
                  <a16:creationId xmlns:a16="http://schemas.microsoft.com/office/drawing/2014/main" id="{31EEABB6-B485-4481-AC3F-DB69B5F7F5EF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9" y="4612"/>
              <a:ext cx="511" cy="510"/>
            </a:xfrm>
            <a:custGeom>
              <a:avLst/>
              <a:gdLst>
                <a:gd name="T0" fmla="*/ 511 w 511"/>
                <a:gd name="T1" fmla="*/ 0 h 510"/>
                <a:gd name="T2" fmla="*/ 511 w 511"/>
                <a:gd name="T3" fmla="*/ 170 h 510"/>
                <a:gd name="T4" fmla="*/ 454 w 511"/>
                <a:gd name="T5" fmla="*/ 170 h 510"/>
                <a:gd name="T6" fmla="*/ 454 w 511"/>
                <a:gd name="T7" fmla="*/ 340 h 510"/>
                <a:gd name="T8" fmla="*/ 397 w 511"/>
                <a:gd name="T9" fmla="*/ 340 h 510"/>
                <a:gd name="T10" fmla="*/ 397 w 511"/>
                <a:gd name="T11" fmla="*/ 397 h 510"/>
                <a:gd name="T12" fmla="*/ 341 w 511"/>
                <a:gd name="T13" fmla="*/ 397 h 510"/>
                <a:gd name="T14" fmla="*/ 341 w 511"/>
                <a:gd name="T15" fmla="*/ 453 h 510"/>
                <a:gd name="T16" fmla="*/ 284 w 511"/>
                <a:gd name="T17" fmla="*/ 453 h 510"/>
                <a:gd name="T18" fmla="*/ 284 w 511"/>
                <a:gd name="T19" fmla="*/ 510 h 510"/>
                <a:gd name="T20" fmla="*/ 170 w 511"/>
                <a:gd name="T21" fmla="*/ 510 h 510"/>
                <a:gd name="T22" fmla="*/ 170 w 511"/>
                <a:gd name="T23" fmla="*/ 453 h 510"/>
                <a:gd name="T24" fmla="*/ 0 w 511"/>
                <a:gd name="T25" fmla="*/ 453 h 510"/>
                <a:gd name="T26" fmla="*/ 0 w 511"/>
                <a:gd name="T27" fmla="*/ 226 h 510"/>
                <a:gd name="T28" fmla="*/ 114 w 511"/>
                <a:gd name="T29" fmla="*/ 226 h 510"/>
                <a:gd name="T30" fmla="*/ 114 w 511"/>
                <a:gd name="T31" fmla="*/ 113 h 510"/>
                <a:gd name="T32" fmla="*/ 397 w 511"/>
                <a:gd name="T33" fmla="*/ 113 h 510"/>
                <a:gd name="T34" fmla="*/ 397 w 511"/>
                <a:gd name="T35" fmla="*/ 0 h 510"/>
                <a:gd name="T36" fmla="*/ 511 w 511"/>
                <a:gd name="T37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11" h="510">
                  <a:moveTo>
                    <a:pt x="511" y="0"/>
                  </a:moveTo>
                  <a:lnTo>
                    <a:pt x="511" y="170"/>
                  </a:lnTo>
                  <a:lnTo>
                    <a:pt x="454" y="170"/>
                  </a:lnTo>
                  <a:lnTo>
                    <a:pt x="454" y="340"/>
                  </a:lnTo>
                  <a:lnTo>
                    <a:pt x="397" y="340"/>
                  </a:lnTo>
                  <a:lnTo>
                    <a:pt x="397" y="397"/>
                  </a:lnTo>
                  <a:lnTo>
                    <a:pt x="341" y="397"/>
                  </a:lnTo>
                  <a:lnTo>
                    <a:pt x="341" y="453"/>
                  </a:lnTo>
                  <a:lnTo>
                    <a:pt x="284" y="453"/>
                  </a:lnTo>
                  <a:lnTo>
                    <a:pt x="284" y="510"/>
                  </a:lnTo>
                  <a:lnTo>
                    <a:pt x="170" y="510"/>
                  </a:lnTo>
                  <a:lnTo>
                    <a:pt x="170" y="453"/>
                  </a:lnTo>
                  <a:lnTo>
                    <a:pt x="0" y="453"/>
                  </a:lnTo>
                  <a:lnTo>
                    <a:pt x="0" y="226"/>
                  </a:lnTo>
                  <a:lnTo>
                    <a:pt x="114" y="226"/>
                  </a:lnTo>
                  <a:lnTo>
                    <a:pt x="114" y="113"/>
                  </a:lnTo>
                  <a:lnTo>
                    <a:pt x="397" y="113"/>
                  </a:lnTo>
                  <a:lnTo>
                    <a:pt x="397" y="0"/>
                  </a:lnTo>
                  <a:lnTo>
                    <a:pt x="511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2" name="Freeform 938">
              <a:extLst>
                <a:ext uri="{FF2B5EF4-FFF2-40B4-BE49-F238E27FC236}">
                  <a16:creationId xmlns:a16="http://schemas.microsoft.com/office/drawing/2014/main" id="{597D5865-DB1C-4551-9013-1D6091C4336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9" y="5292"/>
              <a:ext cx="284" cy="227"/>
            </a:xfrm>
            <a:custGeom>
              <a:avLst/>
              <a:gdLst>
                <a:gd name="T0" fmla="*/ 284 w 284"/>
                <a:gd name="T1" fmla="*/ 57 h 227"/>
                <a:gd name="T2" fmla="*/ 227 w 284"/>
                <a:gd name="T3" fmla="*/ 57 h 227"/>
                <a:gd name="T4" fmla="*/ 227 w 284"/>
                <a:gd name="T5" fmla="*/ 0 h 227"/>
                <a:gd name="T6" fmla="*/ 0 w 284"/>
                <a:gd name="T7" fmla="*/ 0 h 227"/>
                <a:gd name="T8" fmla="*/ 0 w 284"/>
                <a:gd name="T9" fmla="*/ 227 h 227"/>
                <a:gd name="T10" fmla="*/ 114 w 284"/>
                <a:gd name="T11" fmla="*/ 227 h 227"/>
                <a:gd name="T12" fmla="*/ 114 w 284"/>
                <a:gd name="T13" fmla="*/ 170 h 227"/>
                <a:gd name="T14" fmla="*/ 284 w 284"/>
                <a:gd name="T15" fmla="*/ 170 h 227"/>
                <a:gd name="T16" fmla="*/ 284 w 284"/>
                <a:gd name="T17" fmla="*/ 5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4" h="227">
                  <a:moveTo>
                    <a:pt x="284" y="57"/>
                  </a:moveTo>
                  <a:lnTo>
                    <a:pt x="227" y="57"/>
                  </a:lnTo>
                  <a:lnTo>
                    <a:pt x="227" y="0"/>
                  </a:lnTo>
                  <a:lnTo>
                    <a:pt x="0" y="0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170"/>
                  </a:lnTo>
                  <a:lnTo>
                    <a:pt x="284" y="170"/>
                  </a:lnTo>
                  <a:lnTo>
                    <a:pt x="284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3" name="Freeform 939">
              <a:extLst>
                <a:ext uri="{FF2B5EF4-FFF2-40B4-BE49-F238E27FC236}">
                  <a16:creationId xmlns:a16="http://schemas.microsoft.com/office/drawing/2014/main" id="{FB8CA45A-D6C5-447D-BC2B-CA382FC8A74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6" y="5462"/>
              <a:ext cx="624" cy="510"/>
            </a:xfrm>
            <a:custGeom>
              <a:avLst/>
              <a:gdLst>
                <a:gd name="T0" fmla="*/ 113 w 624"/>
                <a:gd name="T1" fmla="*/ 57 h 510"/>
                <a:gd name="T2" fmla="*/ 113 w 624"/>
                <a:gd name="T3" fmla="*/ 284 h 510"/>
                <a:gd name="T4" fmla="*/ 0 w 624"/>
                <a:gd name="T5" fmla="*/ 284 h 510"/>
                <a:gd name="T6" fmla="*/ 0 w 624"/>
                <a:gd name="T7" fmla="*/ 340 h 510"/>
                <a:gd name="T8" fmla="*/ 57 w 624"/>
                <a:gd name="T9" fmla="*/ 340 h 510"/>
                <a:gd name="T10" fmla="*/ 57 w 624"/>
                <a:gd name="T11" fmla="*/ 397 h 510"/>
                <a:gd name="T12" fmla="*/ 113 w 624"/>
                <a:gd name="T13" fmla="*/ 397 h 510"/>
                <a:gd name="T14" fmla="*/ 113 w 624"/>
                <a:gd name="T15" fmla="*/ 454 h 510"/>
                <a:gd name="T16" fmla="*/ 227 w 624"/>
                <a:gd name="T17" fmla="*/ 454 h 510"/>
                <a:gd name="T18" fmla="*/ 227 w 624"/>
                <a:gd name="T19" fmla="*/ 510 h 510"/>
                <a:gd name="T20" fmla="*/ 397 w 624"/>
                <a:gd name="T21" fmla="*/ 510 h 510"/>
                <a:gd name="T22" fmla="*/ 397 w 624"/>
                <a:gd name="T23" fmla="*/ 454 h 510"/>
                <a:gd name="T24" fmla="*/ 510 w 624"/>
                <a:gd name="T25" fmla="*/ 454 h 510"/>
                <a:gd name="T26" fmla="*/ 510 w 624"/>
                <a:gd name="T27" fmla="*/ 397 h 510"/>
                <a:gd name="T28" fmla="*/ 567 w 624"/>
                <a:gd name="T29" fmla="*/ 397 h 510"/>
                <a:gd name="T30" fmla="*/ 567 w 624"/>
                <a:gd name="T31" fmla="*/ 340 h 510"/>
                <a:gd name="T32" fmla="*/ 624 w 624"/>
                <a:gd name="T33" fmla="*/ 340 h 510"/>
                <a:gd name="T34" fmla="*/ 624 w 624"/>
                <a:gd name="T35" fmla="*/ 227 h 510"/>
                <a:gd name="T36" fmla="*/ 567 w 624"/>
                <a:gd name="T37" fmla="*/ 227 h 510"/>
                <a:gd name="T38" fmla="*/ 567 w 624"/>
                <a:gd name="T39" fmla="*/ 114 h 510"/>
                <a:gd name="T40" fmla="*/ 454 w 624"/>
                <a:gd name="T41" fmla="*/ 114 h 510"/>
                <a:gd name="T42" fmla="*/ 454 w 624"/>
                <a:gd name="T43" fmla="*/ 57 h 510"/>
                <a:gd name="T44" fmla="*/ 397 w 624"/>
                <a:gd name="T45" fmla="*/ 57 h 510"/>
                <a:gd name="T46" fmla="*/ 397 w 624"/>
                <a:gd name="T47" fmla="*/ 0 h 510"/>
                <a:gd name="T48" fmla="*/ 227 w 624"/>
                <a:gd name="T49" fmla="*/ 0 h 510"/>
                <a:gd name="T50" fmla="*/ 227 w 624"/>
                <a:gd name="T51" fmla="*/ 57 h 510"/>
                <a:gd name="T52" fmla="*/ 113 w 624"/>
                <a:gd name="T53" fmla="*/ 57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24" h="510">
                  <a:moveTo>
                    <a:pt x="113" y="57"/>
                  </a:moveTo>
                  <a:lnTo>
                    <a:pt x="113" y="284"/>
                  </a:lnTo>
                  <a:lnTo>
                    <a:pt x="0" y="284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397"/>
                  </a:lnTo>
                  <a:lnTo>
                    <a:pt x="113" y="397"/>
                  </a:lnTo>
                  <a:lnTo>
                    <a:pt x="113" y="454"/>
                  </a:lnTo>
                  <a:lnTo>
                    <a:pt x="227" y="454"/>
                  </a:lnTo>
                  <a:lnTo>
                    <a:pt x="227" y="510"/>
                  </a:lnTo>
                  <a:lnTo>
                    <a:pt x="397" y="510"/>
                  </a:lnTo>
                  <a:lnTo>
                    <a:pt x="397" y="454"/>
                  </a:lnTo>
                  <a:lnTo>
                    <a:pt x="510" y="454"/>
                  </a:lnTo>
                  <a:lnTo>
                    <a:pt x="510" y="397"/>
                  </a:lnTo>
                  <a:lnTo>
                    <a:pt x="567" y="397"/>
                  </a:lnTo>
                  <a:lnTo>
                    <a:pt x="567" y="340"/>
                  </a:lnTo>
                  <a:lnTo>
                    <a:pt x="624" y="340"/>
                  </a:lnTo>
                  <a:lnTo>
                    <a:pt x="624" y="227"/>
                  </a:lnTo>
                  <a:lnTo>
                    <a:pt x="567" y="227"/>
                  </a:lnTo>
                  <a:lnTo>
                    <a:pt x="567" y="114"/>
                  </a:lnTo>
                  <a:lnTo>
                    <a:pt x="454" y="114"/>
                  </a:lnTo>
                  <a:lnTo>
                    <a:pt x="454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113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4" name="Freeform 940">
              <a:extLst>
                <a:ext uri="{FF2B5EF4-FFF2-40B4-BE49-F238E27FC236}">
                  <a16:creationId xmlns:a16="http://schemas.microsoft.com/office/drawing/2014/main" id="{AF250403-6752-47BD-9BA5-8E927C425DB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6" y="5519"/>
              <a:ext cx="283" cy="340"/>
            </a:xfrm>
            <a:custGeom>
              <a:avLst/>
              <a:gdLst>
                <a:gd name="T0" fmla="*/ 227 w 283"/>
                <a:gd name="T1" fmla="*/ 340 h 340"/>
                <a:gd name="T2" fmla="*/ 57 w 283"/>
                <a:gd name="T3" fmla="*/ 340 h 340"/>
                <a:gd name="T4" fmla="*/ 57 w 283"/>
                <a:gd name="T5" fmla="*/ 227 h 340"/>
                <a:gd name="T6" fmla="*/ 0 w 283"/>
                <a:gd name="T7" fmla="*/ 227 h 340"/>
                <a:gd name="T8" fmla="*/ 0 w 283"/>
                <a:gd name="T9" fmla="*/ 170 h 340"/>
                <a:gd name="T10" fmla="*/ 57 w 283"/>
                <a:gd name="T11" fmla="*/ 170 h 340"/>
                <a:gd name="T12" fmla="*/ 57 w 283"/>
                <a:gd name="T13" fmla="*/ 57 h 340"/>
                <a:gd name="T14" fmla="*/ 170 w 283"/>
                <a:gd name="T15" fmla="*/ 57 h 340"/>
                <a:gd name="T16" fmla="*/ 170 w 283"/>
                <a:gd name="T17" fmla="*/ 0 h 340"/>
                <a:gd name="T18" fmla="*/ 283 w 283"/>
                <a:gd name="T19" fmla="*/ 0 h 340"/>
                <a:gd name="T20" fmla="*/ 283 w 283"/>
                <a:gd name="T21" fmla="*/ 227 h 340"/>
                <a:gd name="T22" fmla="*/ 170 w 283"/>
                <a:gd name="T23" fmla="*/ 227 h 340"/>
                <a:gd name="T24" fmla="*/ 170 w 283"/>
                <a:gd name="T25" fmla="*/ 283 h 340"/>
                <a:gd name="T26" fmla="*/ 227 w 283"/>
                <a:gd name="T27" fmla="*/ 283 h 340"/>
                <a:gd name="T28" fmla="*/ 227 w 283"/>
                <a:gd name="T29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3" h="340">
                  <a:moveTo>
                    <a:pt x="227" y="340"/>
                  </a:moveTo>
                  <a:lnTo>
                    <a:pt x="57" y="340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283" y="0"/>
                  </a:lnTo>
                  <a:lnTo>
                    <a:pt x="283" y="227"/>
                  </a:lnTo>
                  <a:lnTo>
                    <a:pt x="170" y="227"/>
                  </a:lnTo>
                  <a:lnTo>
                    <a:pt x="170" y="283"/>
                  </a:lnTo>
                  <a:lnTo>
                    <a:pt x="227" y="283"/>
                  </a:lnTo>
                  <a:lnTo>
                    <a:pt x="227" y="34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5" name="Freeform 941">
              <a:extLst>
                <a:ext uri="{FF2B5EF4-FFF2-40B4-BE49-F238E27FC236}">
                  <a16:creationId xmlns:a16="http://schemas.microsoft.com/office/drawing/2014/main" id="{C2E1E93D-90BA-438F-927C-18D6DEFC7D45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9" y="5179"/>
              <a:ext cx="340" cy="510"/>
            </a:xfrm>
            <a:custGeom>
              <a:avLst/>
              <a:gdLst>
                <a:gd name="T0" fmla="*/ 0 w 340"/>
                <a:gd name="T1" fmla="*/ 0 h 510"/>
                <a:gd name="T2" fmla="*/ 0 w 340"/>
                <a:gd name="T3" fmla="*/ 170 h 510"/>
                <a:gd name="T4" fmla="*/ 57 w 340"/>
                <a:gd name="T5" fmla="*/ 170 h 510"/>
                <a:gd name="T6" fmla="*/ 57 w 340"/>
                <a:gd name="T7" fmla="*/ 340 h 510"/>
                <a:gd name="T8" fmla="*/ 0 w 340"/>
                <a:gd name="T9" fmla="*/ 340 h 510"/>
                <a:gd name="T10" fmla="*/ 0 w 340"/>
                <a:gd name="T11" fmla="*/ 510 h 510"/>
                <a:gd name="T12" fmla="*/ 114 w 340"/>
                <a:gd name="T13" fmla="*/ 510 h 510"/>
                <a:gd name="T14" fmla="*/ 114 w 340"/>
                <a:gd name="T15" fmla="*/ 397 h 510"/>
                <a:gd name="T16" fmla="*/ 227 w 340"/>
                <a:gd name="T17" fmla="*/ 397 h 510"/>
                <a:gd name="T18" fmla="*/ 227 w 340"/>
                <a:gd name="T19" fmla="*/ 340 h 510"/>
                <a:gd name="T20" fmla="*/ 340 w 340"/>
                <a:gd name="T21" fmla="*/ 340 h 510"/>
                <a:gd name="T22" fmla="*/ 340 w 340"/>
                <a:gd name="T23" fmla="*/ 170 h 510"/>
                <a:gd name="T24" fmla="*/ 284 w 340"/>
                <a:gd name="T25" fmla="*/ 170 h 510"/>
                <a:gd name="T26" fmla="*/ 284 w 340"/>
                <a:gd name="T27" fmla="*/ 113 h 510"/>
                <a:gd name="T28" fmla="*/ 170 w 340"/>
                <a:gd name="T29" fmla="*/ 113 h 510"/>
                <a:gd name="T30" fmla="*/ 170 w 340"/>
                <a:gd name="T31" fmla="*/ 56 h 510"/>
                <a:gd name="T32" fmla="*/ 114 w 340"/>
                <a:gd name="T33" fmla="*/ 56 h 510"/>
                <a:gd name="T34" fmla="*/ 114 w 340"/>
                <a:gd name="T35" fmla="*/ 0 h 510"/>
                <a:gd name="T36" fmla="*/ 0 w 340"/>
                <a:gd name="T37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0" h="510">
                  <a:moveTo>
                    <a:pt x="0" y="0"/>
                  </a:moveTo>
                  <a:lnTo>
                    <a:pt x="0" y="170"/>
                  </a:lnTo>
                  <a:lnTo>
                    <a:pt x="57" y="170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510"/>
                  </a:lnTo>
                  <a:lnTo>
                    <a:pt x="114" y="510"/>
                  </a:lnTo>
                  <a:lnTo>
                    <a:pt x="114" y="397"/>
                  </a:lnTo>
                  <a:lnTo>
                    <a:pt x="227" y="397"/>
                  </a:lnTo>
                  <a:lnTo>
                    <a:pt x="227" y="340"/>
                  </a:lnTo>
                  <a:lnTo>
                    <a:pt x="340" y="340"/>
                  </a:lnTo>
                  <a:lnTo>
                    <a:pt x="340" y="170"/>
                  </a:lnTo>
                  <a:lnTo>
                    <a:pt x="284" y="170"/>
                  </a:lnTo>
                  <a:lnTo>
                    <a:pt x="284" y="113"/>
                  </a:lnTo>
                  <a:lnTo>
                    <a:pt x="170" y="113"/>
                  </a:lnTo>
                  <a:lnTo>
                    <a:pt x="170" y="56"/>
                  </a:lnTo>
                  <a:lnTo>
                    <a:pt x="114" y="56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6" name="Freeform 942">
              <a:extLst>
                <a:ext uri="{FF2B5EF4-FFF2-40B4-BE49-F238E27FC236}">
                  <a16:creationId xmlns:a16="http://schemas.microsoft.com/office/drawing/2014/main" id="{1C0118F8-5AD4-4EBF-9D1A-443AECA91A7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" y="5065"/>
              <a:ext cx="397" cy="284"/>
            </a:xfrm>
            <a:custGeom>
              <a:avLst/>
              <a:gdLst>
                <a:gd name="T0" fmla="*/ 340 w 397"/>
                <a:gd name="T1" fmla="*/ 57 h 284"/>
                <a:gd name="T2" fmla="*/ 340 w 397"/>
                <a:gd name="T3" fmla="*/ 114 h 284"/>
                <a:gd name="T4" fmla="*/ 397 w 397"/>
                <a:gd name="T5" fmla="*/ 114 h 284"/>
                <a:gd name="T6" fmla="*/ 397 w 397"/>
                <a:gd name="T7" fmla="*/ 227 h 284"/>
                <a:gd name="T8" fmla="*/ 226 w 397"/>
                <a:gd name="T9" fmla="*/ 227 h 284"/>
                <a:gd name="T10" fmla="*/ 226 w 397"/>
                <a:gd name="T11" fmla="*/ 284 h 284"/>
                <a:gd name="T12" fmla="*/ 170 w 397"/>
                <a:gd name="T13" fmla="*/ 284 h 284"/>
                <a:gd name="T14" fmla="*/ 170 w 397"/>
                <a:gd name="T15" fmla="*/ 227 h 284"/>
                <a:gd name="T16" fmla="*/ 56 w 397"/>
                <a:gd name="T17" fmla="*/ 227 h 284"/>
                <a:gd name="T18" fmla="*/ 56 w 397"/>
                <a:gd name="T19" fmla="*/ 170 h 284"/>
                <a:gd name="T20" fmla="*/ 0 w 397"/>
                <a:gd name="T21" fmla="*/ 170 h 284"/>
                <a:gd name="T22" fmla="*/ 0 w 397"/>
                <a:gd name="T23" fmla="*/ 0 h 284"/>
                <a:gd name="T24" fmla="*/ 226 w 397"/>
                <a:gd name="T25" fmla="*/ 0 h 284"/>
                <a:gd name="T26" fmla="*/ 226 w 397"/>
                <a:gd name="T27" fmla="*/ 57 h 284"/>
                <a:gd name="T28" fmla="*/ 340 w 397"/>
                <a:gd name="T29" fmla="*/ 57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7" h="284">
                  <a:moveTo>
                    <a:pt x="340" y="57"/>
                  </a:moveTo>
                  <a:lnTo>
                    <a:pt x="340" y="114"/>
                  </a:lnTo>
                  <a:lnTo>
                    <a:pt x="397" y="114"/>
                  </a:lnTo>
                  <a:lnTo>
                    <a:pt x="397" y="227"/>
                  </a:lnTo>
                  <a:lnTo>
                    <a:pt x="226" y="227"/>
                  </a:lnTo>
                  <a:lnTo>
                    <a:pt x="226" y="284"/>
                  </a:lnTo>
                  <a:lnTo>
                    <a:pt x="170" y="284"/>
                  </a:lnTo>
                  <a:lnTo>
                    <a:pt x="170" y="227"/>
                  </a:lnTo>
                  <a:lnTo>
                    <a:pt x="56" y="227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0"/>
                  </a:lnTo>
                  <a:lnTo>
                    <a:pt x="226" y="0"/>
                  </a:lnTo>
                  <a:lnTo>
                    <a:pt x="226" y="57"/>
                  </a:lnTo>
                  <a:lnTo>
                    <a:pt x="340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8" name="Freeform 944">
              <a:extLst>
                <a:ext uri="{FF2B5EF4-FFF2-40B4-BE49-F238E27FC236}">
                  <a16:creationId xmlns:a16="http://schemas.microsoft.com/office/drawing/2014/main" id="{45CA27C2-5EA1-432E-8700-A000BE62D699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3" y="4952"/>
              <a:ext cx="510" cy="397"/>
            </a:xfrm>
            <a:custGeom>
              <a:avLst/>
              <a:gdLst>
                <a:gd name="T0" fmla="*/ 170 w 510"/>
                <a:gd name="T1" fmla="*/ 0 h 397"/>
                <a:gd name="T2" fmla="*/ 113 w 510"/>
                <a:gd name="T3" fmla="*/ 0 h 397"/>
                <a:gd name="T4" fmla="*/ 113 w 510"/>
                <a:gd name="T5" fmla="*/ 57 h 397"/>
                <a:gd name="T6" fmla="*/ 57 w 510"/>
                <a:gd name="T7" fmla="*/ 57 h 397"/>
                <a:gd name="T8" fmla="*/ 57 w 510"/>
                <a:gd name="T9" fmla="*/ 113 h 397"/>
                <a:gd name="T10" fmla="*/ 0 w 510"/>
                <a:gd name="T11" fmla="*/ 113 h 397"/>
                <a:gd name="T12" fmla="*/ 0 w 510"/>
                <a:gd name="T13" fmla="*/ 227 h 397"/>
                <a:gd name="T14" fmla="*/ 57 w 510"/>
                <a:gd name="T15" fmla="*/ 227 h 397"/>
                <a:gd name="T16" fmla="*/ 57 w 510"/>
                <a:gd name="T17" fmla="*/ 340 h 397"/>
                <a:gd name="T18" fmla="*/ 113 w 510"/>
                <a:gd name="T19" fmla="*/ 340 h 397"/>
                <a:gd name="T20" fmla="*/ 113 w 510"/>
                <a:gd name="T21" fmla="*/ 397 h 397"/>
                <a:gd name="T22" fmla="*/ 283 w 510"/>
                <a:gd name="T23" fmla="*/ 397 h 397"/>
                <a:gd name="T24" fmla="*/ 283 w 510"/>
                <a:gd name="T25" fmla="*/ 340 h 397"/>
                <a:gd name="T26" fmla="*/ 453 w 510"/>
                <a:gd name="T27" fmla="*/ 340 h 397"/>
                <a:gd name="T28" fmla="*/ 453 w 510"/>
                <a:gd name="T29" fmla="*/ 227 h 397"/>
                <a:gd name="T30" fmla="*/ 510 w 510"/>
                <a:gd name="T31" fmla="*/ 227 h 397"/>
                <a:gd name="T32" fmla="*/ 510 w 510"/>
                <a:gd name="T33" fmla="*/ 0 h 397"/>
                <a:gd name="T34" fmla="*/ 397 w 510"/>
                <a:gd name="T35" fmla="*/ 0 h 397"/>
                <a:gd name="T36" fmla="*/ 397 w 510"/>
                <a:gd name="T37" fmla="*/ 57 h 397"/>
                <a:gd name="T38" fmla="*/ 340 w 510"/>
                <a:gd name="T39" fmla="*/ 57 h 397"/>
                <a:gd name="T40" fmla="*/ 340 w 510"/>
                <a:gd name="T41" fmla="*/ 113 h 397"/>
                <a:gd name="T42" fmla="*/ 283 w 510"/>
                <a:gd name="T43" fmla="*/ 113 h 397"/>
                <a:gd name="T44" fmla="*/ 283 w 510"/>
                <a:gd name="T45" fmla="*/ 57 h 397"/>
                <a:gd name="T46" fmla="*/ 227 w 510"/>
                <a:gd name="T47" fmla="*/ 57 h 397"/>
                <a:gd name="T48" fmla="*/ 227 w 510"/>
                <a:gd name="T49" fmla="*/ 0 h 397"/>
                <a:gd name="T50" fmla="*/ 170 w 510"/>
                <a:gd name="T51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10" h="397">
                  <a:moveTo>
                    <a:pt x="170" y="0"/>
                  </a:moveTo>
                  <a:lnTo>
                    <a:pt x="113" y="0"/>
                  </a:lnTo>
                  <a:lnTo>
                    <a:pt x="113" y="57"/>
                  </a:lnTo>
                  <a:lnTo>
                    <a:pt x="57" y="57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340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283" y="397"/>
                  </a:lnTo>
                  <a:lnTo>
                    <a:pt x="283" y="340"/>
                  </a:lnTo>
                  <a:lnTo>
                    <a:pt x="453" y="340"/>
                  </a:lnTo>
                  <a:lnTo>
                    <a:pt x="453" y="227"/>
                  </a:lnTo>
                  <a:lnTo>
                    <a:pt x="510" y="227"/>
                  </a:lnTo>
                  <a:lnTo>
                    <a:pt x="510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340" y="57"/>
                  </a:lnTo>
                  <a:lnTo>
                    <a:pt x="340" y="113"/>
                  </a:lnTo>
                  <a:lnTo>
                    <a:pt x="283" y="113"/>
                  </a:lnTo>
                  <a:lnTo>
                    <a:pt x="283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4" name="Freeform 950">
              <a:extLst>
                <a:ext uri="{FF2B5EF4-FFF2-40B4-BE49-F238E27FC236}">
                  <a16:creationId xmlns:a16="http://schemas.microsoft.com/office/drawing/2014/main" id="{BB8A4239-B125-4107-92A6-897AD6E6A7B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8" y="3818"/>
              <a:ext cx="1191" cy="1020"/>
            </a:xfrm>
            <a:custGeom>
              <a:avLst/>
              <a:gdLst>
                <a:gd name="T0" fmla="*/ 908 w 1191"/>
                <a:gd name="T1" fmla="*/ 0 h 1020"/>
                <a:gd name="T2" fmla="*/ 908 w 1191"/>
                <a:gd name="T3" fmla="*/ 113 h 1020"/>
                <a:gd name="T4" fmla="*/ 964 w 1191"/>
                <a:gd name="T5" fmla="*/ 113 h 1020"/>
                <a:gd name="T6" fmla="*/ 964 w 1191"/>
                <a:gd name="T7" fmla="*/ 170 h 1020"/>
                <a:gd name="T8" fmla="*/ 1021 w 1191"/>
                <a:gd name="T9" fmla="*/ 170 h 1020"/>
                <a:gd name="T10" fmla="*/ 1021 w 1191"/>
                <a:gd name="T11" fmla="*/ 340 h 1020"/>
                <a:gd name="T12" fmla="*/ 1134 w 1191"/>
                <a:gd name="T13" fmla="*/ 340 h 1020"/>
                <a:gd name="T14" fmla="*/ 1134 w 1191"/>
                <a:gd name="T15" fmla="*/ 510 h 1020"/>
                <a:gd name="T16" fmla="*/ 1191 w 1191"/>
                <a:gd name="T17" fmla="*/ 510 h 1020"/>
                <a:gd name="T18" fmla="*/ 1191 w 1191"/>
                <a:gd name="T19" fmla="*/ 567 h 1020"/>
                <a:gd name="T20" fmla="*/ 1134 w 1191"/>
                <a:gd name="T21" fmla="*/ 567 h 1020"/>
                <a:gd name="T22" fmla="*/ 1134 w 1191"/>
                <a:gd name="T23" fmla="*/ 680 h 1020"/>
                <a:gd name="T24" fmla="*/ 964 w 1191"/>
                <a:gd name="T25" fmla="*/ 680 h 1020"/>
                <a:gd name="T26" fmla="*/ 964 w 1191"/>
                <a:gd name="T27" fmla="*/ 737 h 1020"/>
                <a:gd name="T28" fmla="*/ 908 w 1191"/>
                <a:gd name="T29" fmla="*/ 737 h 1020"/>
                <a:gd name="T30" fmla="*/ 908 w 1191"/>
                <a:gd name="T31" fmla="*/ 680 h 1020"/>
                <a:gd name="T32" fmla="*/ 851 w 1191"/>
                <a:gd name="T33" fmla="*/ 680 h 1020"/>
                <a:gd name="T34" fmla="*/ 851 w 1191"/>
                <a:gd name="T35" fmla="*/ 794 h 1020"/>
                <a:gd name="T36" fmla="*/ 794 w 1191"/>
                <a:gd name="T37" fmla="*/ 794 h 1020"/>
                <a:gd name="T38" fmla="*/ 794 w 1191"/>
                <a:gd name="T39" fmla="*/ 907 h 1020"/>
                <a:gd name="T40" fmla="*/ 908 w 1191"/>
                <a:gd name="T41" fmla="*/ 907 h 1020"/>
                <a:gd name="T42" fmla="*/ 908 w 1191"/>
                <a:gd name="T43" fmla="*/ 1020 h 1020"/>
                <a:gd name="T44" fmla="*/ 681 w 1191"/>
                <a:gd name="T45" fmla="*/ 1020 h 1020"/>
                <a:gd name="T46" fmla="*/ 681 w 1191"/>
                <a:gd name="T47" fmla="*/ 964 h 1020"/>
                <a:gd name="T48" fmla="*/ 624 w 1191"/>
                <a:gd name="T49" fmla="*/ 964 h 1020"/>
                <a:gd name="T50" fmla="*/ 624 w 1191"/>
                <a:gd name="T51" fmla="*/ 907 h 1020"/>
                <a:gd name="T52" fmla="*/ 567 w 1191"/>
                <a:gd name="T53" fmla="*/ 907 h 1020"/>
                <a:gd name="T54" fmla="*/ 567 w 1191"/>
                <a:gd name="T55" fmla="*/ 850 h 1020"/>
                <a:gd name="T56" fmla="*/ 454 w 1191"/>
                <a:gd name="T57" fmla="*/ 850 h 1020"/>
                <a:gd name="T58" fmla="*/ 454 w 1191"/>
                <a:gd name="T59" fmla="*/ 567 h 1020"/>
                <a:gd name="T60" fmla="*/ 340 w 1191"/>
                <a:gd name="T61" fmla="*/ 567 h 1020"/>
                <a:gd name="T62" fmla="*/ 340 w 1191"/>
                <a:gd name="T63" fmla="*/ 510 h 1020"/>
                <a:gd name="T64" fmla="*/ 0 w 1191"/>
                <a:gd name="T65" fmla="*/ 510 h 1020"/>
                <a:gd name="T66" fmla="*/ 0 w 1191"/>
                <a:gd name="T67" fmla="*/ 397 h 1020"/>
                <a:gd name="T68" fmla="*/ 227 w 1191"/>
                <a:gd name="T69" fmla="*/ 397 h 1020"/>
                <a:gd name="T70" fmla="*/ 227 w 1191"/>
                <a:gd name="T71" fmla="*/ 340 h 1020"/>
                <a:gd name="T72" fmla="*/ 338 w 1191"/>
                <a:gd name="T73" fmla="*/ 338 h 1020"/>
                <a:gd name="T74" fmla="*/ 340 w 1191"/>
                <a:gd name="T75" fmla="*/ 227 h 1020"/>
                <a:gd name="T76" fmla="*/ 397 w 1191"/>
                <a:gd name="T77" fmla="*/ 227 h 1020"/>
                <a:gd name="T78" fmla="*/ 397 w 1191"/>
                <a:gd name="T79" fmla="*/ 170 h 1020"/>
                <a:gd name="T80" fmla="*/ 567 w 1191"/>
                <a:gd name="T81" fmla="*/ 170 h 1020"/>
                <a:gd name="T82" fmla="*/ 567 w 1191"/>
                <a:gd name="T83" fmla="*/ 227 h 1020"/>
                <a:gd name="T84" fmla="*/ 681 w 1191"/>
                <a:gd name="T85" fmla="*/ 227 h 1020"/>
                <a:gd name="T86" fmla="*/ 681 w 1191"/>
                <a:gd name="T87" fmla="*/ 170 h 1020"/>
                <a:gd name="T88" fmla="*/ 737 w 1191"/>
                <a:gd name="T89" fmla="*/ 170 h 1020"/>
                <a:gd name="T90" fmla="*/ 737 w 1191"/>
                <a:gd name="T91" fmla="*/ 57 h 1020"/>
                <a:gd name="T92" fmla="*/ 794 w 1191"/>
                <a:gd name="T93" fmla="*/ 57 h 1020"/>
                <a:gd name="T94" fmla="*/ 794 w 1191"/>
                <a:gd name="T95" fmla="*/ 0 h 1020"/>
                <a:gd name="T96" fmla="*/ 908 w 1191"/>
                <a:gd name="T97" fmla="*/ 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91" h="1020">
                  <a:moveTo>
                    <a:pt x="908" y="0"/>
                  </a:moveTo>
                  <a:lnTo>
                    <a:pt x="908" y="113"/>
                  </a:lnTo>
                  <a:lnTo>
                    <a:pt x="964" y="113"/>
                  </a:lnTo>
                  <a:lnTo>
                    <a:pt x="964" y="170"/>
                  </a:lnTo>
                  <a:lnTo>
                    <a:pt x="1021" y="170"/>
                  </a:lnTo>
                  <a:lnTo>
                    <a:pt x="1021" y="340"/>
                  </a:lnTo>
                  <a:lnTo>
                    <a:pt x="1134" y="340"/>
                  </a:lnTo>
                  <a:lnTo>
                    <a:pt x="1134" y="510"/>
                  </a:lnTo>
                  <a:lnTo>
                    <a:pt x="1191" y="510"/>
                  </a:lnTo>
                  <a:lnTo>
                    <a:pt x="1191" y="567"/>
                  </a:lnTo>
                  <a:lnTo>
                    <a:pt x="1134" y="567"/>
                  </a:lnTo>
                  <a:lnTo>
                    <a:pt x="1134" y="680"/>
                  </a:lnTo>
                  <a:lnTo>
                    <a:pt x="964" y="680"/>
                  </a:lnTo>
                  <a:lnTo>
                    <a:pt x="964" y="737"/>
                  </a:lnTo>
                  <a:lnTo>
                    <a:pt x="908" y="737"/>
                  </a:lnTo>
                  <a:lnTo>
                    <a:pt x="908" y="680"/>
                  </a:lnTo>
                  <a:lnTo>
                    <a:pt x="851" y="680"/>
                  </a:lnTo>
                  <a:lnTo>
                    <a:pt x="851" y="794"/>
                  </a:lnTo>
                  <a:lnTo>
                    <a:pt x="794" y="794"/>
                  </a:lnTo>
                  <a:lnTo>
                    <a:pt x="794" y="907"/>
                  </a:lnTo>
                  <a:lnTo>
                    <a:pt x="908" y="907"/>
                  </a:lnTo>
                  <a:lnTo>
                    <a:pt x="908" y="1020"/>
                  </a:lnTo>
                  <a:lnTo>
                    <a:pt x="681" y="1020"/>
                  </a:lnTo>
                  <a:lnTo>
                    <a:pt x="681" y="964"/>
                  </a:lnTo>
                  <a:lnTo>
                    <a:pt x="624" y="964"/>
                  </a:lnTo>
                  <a:lnTo>
                    <a:pt x="624" y="907"/>
                  </a:lnTo>
                  <a:lnTo>
                    <a:pt x="567" y="907"/>
                  </a:lnTo>
                  <a:lnTo>
                    <a:pt x="567" y="850"/>
                  </a:lnTo>
                  <a:lnTo>
                    <a:pt x="454" y="850"/>
                  </a:lnTo>
                  <a:lnTo>
                    <a:pt x="454" y="567"/>
                  </a:lnTo>
                  <a:lnTo>
                    <a:pt x="340" y="567"/>
                  </a:lnTo>
                  <a:lnTo>
                    <a:pt x="340" y="510"/>
                  </a:lnTo>
                  <a:lnTo>
                    <a:pt x="0" y="510"/>
                  </a:lnTo>
                  <a:lnTo>
                    <a:pt x="0" y="397"/>
                  </a:lnTo>
                  <a:lnTo>
                    <a:pt x="227" y="397"/>
                  </a:lnTo>
                  <a:lnTo>
                    <a:pt x="227" y="340"/>
                  </a:lnTo>
                  <a:lnTo>
                    <a:pt x="338" y="338"/>
                  </a:lnTo>
                  <a:lnTo>
                    <a:pt x="340" y="227"/>
                  </a:lnTo>
                  <a:lnTo>
                    <a:pt x="397" y="227"/>
                  </a:lnTo>
                  <a:lnTo>
                    <a:pt x="397" y="170"/>
                  </a:lnTo>
                  <a:lnTo>
                    <a:pt x="567" y="170"/>
                  </a:lnTo>
                  <a:lnTo>
                    <a:pt x="567" y="227"/>
                  </a:lnTo>
                  <a:lnTo>
                    <a:pt x="681" y="227"/>
                  </a:lnTo>
                  <a:lnTo>
                    <a:pt x="681" y="170"/>
                  </a:lnTo>
                  <a:lnTo>
                    <a:pt x="737" y="170"/>
                  </a:lnTo>
                  <a:lnTo>
                    <a:pt x="737" y="57"/>
                  </a:lnTo>
                  <a:lnTo>
                    <a:pt x="794" y="57"/>
                  </a:lnTo>
                  <a:lnTo>
                    <a:pt x="794" y="0"/>
                  </a:lnTo>
                  <a:lnTo>
                    <a:pt x="908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5" name="Freeform 951">
              <a:extLst>
                <a:ext uri="{FF2B5EF4-FFF2-40B4-BE49-F238E27FC236}">
                  <a16:creationId xmlns:a16="http://schemas.microsoft.com/office/drawing/2014/main" id="{4E3C3ADF-1474-455E-BB42-EC165913F13E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8" y="132"/>
              <a:ext cx="510" cy="624"/>
            </a:xfrm>
            <a:custGeom>
              <a:avLst/>
              <a:gdLst>
                <a:gd name="T0" fmla="*/ 170 w 510"/>
                <a:gd name="T1" fmla="*/ 0 h 624"/>
                <a:gd name="T2" fmla="*/ 170 w 510"/>
                <a:gd name="T3" fmla="*/ 57 h 624"/>
                <a:gd name="T4" fmla="*/ 113 w 510"/>
                <a:gd name="T5" fmla="*/ 57 h 624"/>
                <a:gd name="T6" fmla="*/ 113 w 510"/>
                <a:gd name="T7" fmla="*/ 170 h 624"/>
                <a:gd name="T8" fmla="*/ 0 w 510"/>
                <a:gd name="T9" fmla="*/ 170 h 624"/>
                <a:gd name="T10" fmla="*/ 0 w 510"/>
                <a:gd name="T11" fmla="*/ 397 h 624"/>
                <a:gd name="T12" fmla="*/ 56 w 510"/>
                <a:gd name="T13" fmla="*/ 397 h 624"/>
                <a:gd name="T14" fmla="*/ 56 w 510"/>
                <a:gd name="T15" fmla="*/ 454 h 624"/>
                <a:gd name="T16" fmla="*/ 283 w 510"/>
                <a:gd name="T17" fmla="*/ 454 h 624"/>
                <a:gd name="T18" fmla="*/ 283 w 510"/>
                <a:gd name="T19" fmla="*/ 397 h 624"/>
                <a:gd name="T20" fmla="*/ 340 w 510"/>
                <a:gd name="T21" fmla="*/ 397 h 624"/>
                <a:gd name="T22" fmla="*/ 340 w 510"/>
                <a:gd name="T23" fmla="*/ 567 h 624"/>
                <a:gd name="T24" fmla="*/ 397 w 510"/>
                <a:gd name="T25" fmla="*/ 567 h 624"/>
                <a:gd name="T26" fmla="*/ 397 w 510"/>
                <a:gd name="T27" fmla="*/ 624 h 624"/>
                <a:gd name="T28" fmla="*/ 510 w 510"/>
                <a:gd name="T29" fmla="*/ 624 h 624"/>
                <a:gd name="T30" fmla="*/ 510 w 510"/>
                <a:gd name="T31" fmla="*/ 567 h 624"/>
                <a:gd name="T32" fmla="*/ 453 w 510"/>
                <a:gd name="T33" fmla="*/ 567 h 624"/>
                <a:gd name="T34" fmla="*/ 453 w 510"/>
                <a:gd name="T35" fmla="*/ 511 h 624"/>
                <a:gd name="T36" fmla="*/ 510 w 510"/>
                <a:gd name="T37" fmla="*/ 511 h 624"/>
                <a:gd name="T38" fmla="*/ 510 w 510"/>
                <a:gd name="T39" fmla="*/ 397 h 624"/>
                <a:gd name="T40" fmla="*/ 453 w 510"/>
                <a:gd name="T41" fmla="*/ 397 h 624"/>
                <a:gd name="T42" fmla="*/ 453 w 510"/>
                <a:gd name="T43" fmla="*/ 227 h 624"/>
                <a:gd name="T44" fmla="*/ 340 w 510"/>
                <a:gd name="T45" fmla="*/ 227 h 624"/>
                <a:gd name="T46" fmla="*/ 340 w 510"/>
                <a:gd name="T47" fmla="*/ 114 h 624"/>
                <a:gd name="T48" fmla="*/ 283 w 510"/>
                <a:gd name="T49" fmla="*/ 114 h 624"/>
                <a:gd name="T50" fmla="*/ 283 w 510"/>
                <a:gd name="T51" fmla="*/ 57 h 624"/>
                <a:gd name="T52" fmla="*/ 227 w 510"/>
                <a:gd name="T53" fmla="*/ 57 h 624"/>
                <a:gd name="T54" fmla="*/ 227 w 510"/>
                <a:gd name="T55" fmla="*/ 0 h 624"/>
                <a:gd name="T56" fmla="*/ 170 w 510"/>
                <a:gd name="T57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0" h="624">
                  <a:moveTo>
                    <a:pt x="170" y="0"/>
                  </a:moveTo>
                  <a:lnTo>
                    <a:pt x="170" y="57"/>
                  </a:lnTo>
                  <a:lnTo>
                    <a:pt x="113" y="57"/>
                  </a:lnTo>
                  <a:lnTo>
                    <a:pt x="113" y="170"/>
                  </a:lnTo>
                  <a:lnTo>
                    <a:pt x="0" y="170"/>
                  </a:lnTo>
                  <a:lnTo>
                    <a:pt x="0" y="397"/>
                  </a:lnTo>
                  <a:lnTo>
                    <a:pt x="56" y="397"/>
                  </a:lnTo>
                  <a:lnTo>
                    <a:pt x="56" y="454"/>
                  </a:lnTo>
                  <a:lnTo>
                    <a:pt x="283" y="454"/>
                  </a:lnTo>
                  <a:lnTo>
                    <a:pt x="283" y="397"/>
                  </a:lnTo>
                  <a:lnTo>
                    <a:pt x="340" y="397"/>
                  </a:lnTo>
                  <a:lnTo>
                    <a:pt x="340" y="567"/>
                  </a:lnTo>
                  <a:lnTo>
                    <a:pt x="397" y="567"/>
                  </a:lnTo>
                  <a:lnTo>
                    <a:pt x="397" y="624"/>
                  </a:lnTo>
                  <a:lnTo>
                    <a:pt x="510" y="624"/>
                  </a:lnTo>
                  <a:lnTo>
                    <a:pt x="510" y="567"/>
                  </a:lnTo>
                  <a:lnTo>
                    <a:pt x="453" y="567"/>
                  </a:lnTo>
                  <a:lnTo>
                    <a:pt x="453" y="511"/>
                  </a:lnTo>
                  <a:lnTo>
                    <a:pt x="510" y="511"/>
                  </a:lnTo>
                  <a:lnTo>
                    <a:pt x="510" y="397"/>
                  </a:lnTo>
                  <a:lnTo>
                    <a:pt x="453" y="397"/>
                  </a:lnTo>
                  <a:lnTo>
                    <a:pt x="453" y="227"/>
                  </a:lnTo>
                  <a:lnTo>
                    <a:pt x="340" y="227"/>
                  </a:lnTo>
                  <a:lnTo>
                    <a:pt x="340" y="114"/>
                  </a:lnTo>
                  <a:lnTo>
                    <a:pt x="283" y="114"/>
                  </a:lnTo>
                  <a:lnTo>
                    <a:pt x="283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6" name="Freeform 952">
              <a:extLst>
                <a:ext uri="{FF2B5EF4-FFF2-40B4-BE49-F238E27FC236}">
                  <a16:creationId xmlns:a16="http://schemas.microsoft.com/office/drawing/2014/main" id="{AAFC6404-C6D7-4F41-8083-3086069E055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8" y="529"/>
              <a:ext cx="510" cy="681"/>
            </a:xfrm>
            <a:custGeom>
              <a:avLst/>
              <a:gdLst>
                <a:gd name="T0" fmla="*/ 510 w 510"/>
                <a:gd name="T1" fmla="*/ 170 h 681"/>
                <a:gd name="T2" fmla="*/ 510 w 510"/>
                <a:gd name="T3" fmla="*/ 0 h 681"/>
                <a:gd name="T4" fmla="*/ 453 w 510"/>
                <a:gd name="T5" fmla="*/ 0 h 681"/>
                <a:gd name="T6" fmla="*/ 453 w 510"/>
                <a:gd name="T7" fmla="*/ 57 h 681"/>
                <a:gd name="T8" fmla="*/ 226 w 510"/>
                <a:gd name="T9" fmla="*/ 57 h 681"/>
                <a:gd name="T10" fmla="*/ 226 w 510"/>
                <a:gd name="T11" fmla="*/ 227 h 681"/>
                <a:gd name="T12" fmla="*/ 170 w 510"/>
                <a:gd name="T13" fmla="*/ 227 h 681"/>
                <a:gd name="T14" fmla="*/ 170 w 510"/>
                <a:gd name="T15" fmla="*/ 170 h 681"/>
                <a:gd name="T16" fmla="*/ 56 w 510"/>
                <a:gd name="T17" fmla="*/ 170 h 681"/>
                <a:gd name="T18" fmla="*/ 56 w 510"/>
                <a:gd name="T19" fmla="*/ 227 h 681"/>
                <a:gd name="T20" fmla="*/ 0 w 510"/>
                <a:gd name="T21" fmla="*/ 227 h 681"/>
                <a:gd name="T22" fmla="*/ 0 w 510"/>
                <a:gd name="T23" fmla="*/ 397 h 681"/>
                <a:gd name="T24" fmla="*/ 56 w 510"/>
                <a:gd name="T25" fmla="*/ 397 h 681"/>
                <a:gd name="T26" fmla="*/ 56 w 510"/>
                <a:gd name="T27" fmla="*/ 454 h 681"/>
                <a:gd name="T28" fmla="*/ 113 w 510"/>
                <a:gd name="T29" fmla="*/ 454 h 681"/>
                <a:gd name="T30" fmla="*/ 113 w 510"/>
                <a:gd name="T31" fmla="*/ 567 h 681"/>
                <a:gd name="T32" fmla="*/ 56 w 510"/>
                <a:gd name="T33" fmla="*/ 567 h 681"/>
                <a:gd name="T34" fmla="*/ 56 w 510"/>
                <a:gd name="T35" fmla="*/ 681 h 681"/>
                <a:gd name="T36" fmla="*/ 170 w 510"/>
                <a:gd name="T37" fmla="*/ 681 h 681"/>
                <a:gd name="T38" fmla="*/ 170 w 510"/>
                <a:gd name="T39" fmla="*/ 624 h 681"/>
                <a:gd name="T40" fmla="*/ 226 w 510"/>
                <a:gd name="T41" fmla="*/ 624 h 681"/>
                <a:gd name="T42" fmla="*/ 226 w 510"/>
                <a:gd name="T43" fmla="*/ 567 h 681"/>
                <a:gd name="T44" fmla="*/ 283 w 510"/>
                <a:gd name="T45" fmla="*/ 567 h 681"/>
                <a:gd name="T46" fmla="*/ 283 w 510"/>
                <a:gd name="T47" fmla="*/ 510 h 681"/>
                <a:gd name="T48" fmla="*/ 340 w 510"/>
                <a:gd name="T49" fmla="*/ 510 h 681"/>
                <a:gd name="T50" fmla="*/ 340 w 510"/>
                <a:gd name="T51" fmla="*/ 454 h 681"/>
                <a:gd name="T52" fmla="*/ 397 w 510"/>
                <a:gd name="T53" fmla="*/ 454 h 681"/>
                <a:gd name="T54" fmla="*/ 397 w 510"/>
                <a:gd name="T55" fmla="*/ 340 h 681"/>
                <a:gd name="T56" fmla="*/ 453 w 510"/>
                <a:gd name="T57" fmla="*/ 340 h 681"/>
                <a:gd name="T58" fmla="*/ 453 w 510"/>
                <a:gd name="T59" fmla="*/ 227 h 681"/>
                <a:gd name="T60" fmla="*/ 510 w 510"/>
                <a:gd name="T61" fmla="*/ 227 h 681"/>
                <a:gd name="T62" fmla="*/ 510 w 510"/>
                <a:gd name="T63" fmla="*/ 17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10" h="681">
                  <a:moveTo>
                    <a:pt x="510" y="170"/>
                  </a:moveTo>
                  <a:lnTo>
                    <a:pt x="510" y="0"/>
                  </a:lnTo>
                  <a:lnTo>
                    <a:pt x="453" y="0"/>
                  </a:lnTo>
                  <a:lnTo>
                    <a:pt x="453" y="57"/>
                  </a:lnTo>
                  <a:lnTo>
                    <a:pt x="226" y="57"/>
                  </a:lnTo>
                  <a:lnTo>
                    <a:pt x="226" y="227"/>
                  </a:lnTo>
                  <a:lnTo>
                    <a:pt x="170" y="227"/>
                  </a:lnTo>
                  <a:lnTo>
                    <a:pt x="170" y="170"/>
                  </a:lnTo>
                  <a:lnTo>
                    <a:pt x="56" y="170"/>
                  </a:lnTo>
                  <a:lnTo>
                    <a:pt x="56" y="227"/>
                  </a:lnTo>
                  <a:lnTo>
                    <a:pt x="0" y="227"/>
                  </a:lnTo>
                  <a:lnTo>
                    <a:pt x="0" y="397"/>
                  </a:lnTo>
                  <a:lnTo>
                    <a:pt x="56" y="397"/>
                  </a:lnTo>
                  <a:lnTo>
                    <a:pt x="56" y="454"/>
                  </a:lnTo>
                  <a:lnTo>
                    <a:pt x="113" y="454"/>
                  </a:lnTo>
                  <a:lnTo>
                    <a:pt x="113" y="567"/>
                  </a:lnTo>
                  <a:lnTo>
                    <a:pt x="56" y="567"/>
                  </a:lnTo>
                  <a:lnTo>
                    <a:pt x="56" y="681"/>
                  </a:lnTo>
                  <a:lnTo>
                    <a:pt x="170" y="681"/>
                  </a:lnTo>
                  <a:lnTo>
                    <a:pt x="170" y="624"/>
                  </a:lnTo>
                  <a:lnTo>
                    <a:pt x="226" y="624"/>
                  </a:lnTo>
                  <a:lnTo>
                    <a:pt x="226" y="567"/>
                  </a:lnTo>
                  <a:lnTo>
                    <a:pt x="283" y="567"/>
                  </a:lnTo>
                  <a:lnTo>
                    <a:pt x="283" y="510"/>
                  </a:lnTo>
                  <a:lnTo>
                    <a:pt x="340" y="510"/>
                  </a:lnTo>
                  <a:lnTo>
                    <a:pt x="340" y="454"/>
                  </a:lnTo>
                  <a:lnTo>
                    <a:pt x="397" y="454"/>
                  </a:lnTo>
                  <a:lnTo>
                    <a:pt x="397" y="340"/>
                  </a:lnTo>
                  <a:lnTo>
                    <a:pt x="453" y="340"/>
                  </a:lnTo>
                  <a:lnTo>
                    <a:pt x="453" y="227"/>
                  </a:lnTo>
                  <a:lnTo>
                    <a:pt x="510" y="227"/>
                  </a:lnTo>
                  <a:lnTo>
                    <a:pt x="510" y="17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7" name="Freeform 953">
              <a:extLst>
                <a:ext uri="{FF2B5EF4-FFF2-40B4-BE49-F238E27FC236}">
                  <a16:creationId xmlns:a16="http://schemas.microsoft.com/office/drawing/2014/main" id="{C58BBDD2-3896-46F4-953D-51A58BF8468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4" y="1096"/>
              <a:ext cx="681" cy="737"/>
            </a:xfrm>
            <a:custGeom>
              <a:avLst/>
              <a:gdLst>
                <a:gd name="T0" fmla="*/ 57 w 681"/>
                <a:gd name="T1" fmla="*/ 227 h 737"/>
                <a:gd name="T2" fmla="*/ 170 w 681"/>
                <a:gd name="T3" fmla="*/ 227 h 737"/>
                <a:gd name="T4" fmla="*/ 170 w 681"/>
                <a:gd name="T5" fmla="*/ 170 h 737"/>
                <a:gd name="T6" fmla="*/ 227 w 681"/>
                <a:gd name="T7" fmla="*/ 170 h 737"/>
                <a:gd name="T8" fmla="*/ 227 w 681"/>
                <a:gd name="T9" fmla="*/ 227 h 737"/>
                <a:gd name="T10" fmla="*/ 284 w 681"/>
                <a:gd name="T11" fmla="*/ 227 h 737"/>
                <a:gd name="T12" fmla="*/ 284 w 681"/>
                <a:gd name="T13" fmla="*/ 284 h 737"/>
                <a:gd name="T14" fmla="*/ 340 w 681"/>
                <a:gd name="T15" fmla="*/ 284 h 737"/>
                <a:gd name="T16" fmla="*/ 340 w 681"/>
                <a:gd name="T17" fmla="*/ 170 h 737"/>
                <a:gd name="T18" fmla="*/ 397 w 681"/>
                <a:gd name="T19" fmla="*/ 170 h 737"/>
                <a:gd name="T20" fmla="*/ 397 w 681"/>
                <a:gd name="T21" fmla="*/ 114 h 737"/>
                <a:gd name="T22" fmla="*/ 454 w 681"/>
                <a:gd name="T23" fmla="*/ 114 h 737"/>
                <a:gd name="T24" fmla="*/ 454 w 681"/>
                <a:gd name="T25" fmla="*/ 57 h 737"/>
                <a:gd name="T26" fmla="*/ 511 w 681"/>
                <a:gd name="T27" fmla="*/ 57 h 737"/>
                <a:gd name="T28" fmla="*/ 511 w 681"/>
                <a:gd name="T29" fmla="*/ 0 h 737"/>
                <a:gd name="T30" fmla="*/ 567 w 681"/>
                <a:gd name="T31" fmla="*/ 0 h 737"/>
                <a:gd name="T32" fmla="*/ 567 w 681"/>
                <a:gd name="T33" fmla="*/ 170 h 737"/>
                <a:gd name="T34" fmla="*/ 624 w 681"/>
                <a:gd name="T35" fmla="*/ 170 h 737"/>
                <a:gd name="T36" fmla="*/ 624 w 681"/>
                <a:gd name="T37" fmla="*/ 227 h 737"/>
                <a:gd name="T38" fmla="*/ 511 w 681"/>
                <a:gd name="T39" fmla="*/ 227 h 737"/>
                <a:gd name="T40" fmla="*/ 511 w 681"/>
                <a:gd name="T41" fmla="*/ 340 h 737"/>
                <a:gd name="T42" fmla="*/ 624 w 681"/>
                <a:gd name="T43" fmla="*/ 340 h 737"/>
                <a:gd name="T44" fmla="*/ 624 w 681"/>
                <a:gd name="T45" fmla="*/ 397 h 737"/>
                <a:gd name="T46" fmla="*/ 681 w 681"/>
                <a:gd name="T47" fmla="*/ 397 h 737"/>
                <a:gd name="T48" fmla="*/ 681 w 681"/>
                <a:gd name="T49" fmla="*/ 567 h 737"/>
                <a:gd name="T50" fmla="*/ 624 w 681"/>
                <a:gd name="T51" fmla="*/ 567 h 737"/>
                <a:gd name="T52" fmla="*/ 624 w 681"/>
                <a:gd name="T53" fmla="*/ 510 h 737"/>
                <a:gd name="T54" fmla="*/ 567 w 681"/>
                <a:gd name="T55" fmla="*/ 510 h 737"/>
                <a:gd name="T56" fmla="*/ 567 w 681"/>
                <a:gd name="T57" fmla="*/ 454 h 737"/>
                <a:gd name="T58" fmla="*/ 454 w 681"/>
                <a:gd name="T59" fmla="*/ 454 h 737"/>
                <a:gd name="T60" fmla="*/ 454 w 681"/>
                <a:gd name="T61" fmla="*/ 510 h 737"/>
                <a:gd name="T62" fmla="*/ 397 w 681"/>
                <a:gd name="T63" fmla="*/ 510 h 737"/>
                <a:gd name="T64" fmla="*/ 397 w 681"/>
                <a:gd name="T65" fmla="*/ 567 h 737"/>
                <a:gd name="T66" fmla="*/ 340 w 681"/>
                <a:gd name="T67" fmla="*/ 567 h 737"/>
                <a:gd name="T68" fmla="*/ 340 w 681"/>
                <a:gd name="T69" fmla="*/ 624 h 737"/>
                <a:gd name="T70" fmla="*/ 284 w 681"/>
                <a:gd name="T71" fmla="*/ 624 h 737"/>
                <a:gd name="T72" fmla="*/ 284 w 681"/>
                <a:gd name="T73" fmla="*/ 681 h 737"/>
                <a:gd name="T74" fmla="*/ 227 w 681"/>
                <a:gd name="T75" fmla="*/ 681 h 737"/>
                <a:gd name="T76" fmla="*/ 227 w 681"/>
                <a:gd name="T77" fmla="*/ 737 h 737"/>
                <a:gd name="T78" fmla="*/ 57 w 681"/>
                <a:gd name="T79" fmla="*/ 737 h 737"/>
                <a:gd name="T80" fmla="*/ 57 w 681"/>
                <a:gd name="T81" fmla="*/ 681 h 737"/>
                <a:gd name="T82" fmla="*/ 0 w 681"/>
                <a:gd name="T83" fmla="*/ 681 h 737"/>
                <a:gd name="T84" fmla="*/ 0 w 681"/>
                <a:gd name="T85" fmla="*/ 624 h 737"/>
                <a:gd name="T86" fmla="*/ 57 w 681"/>
                <a:gd name="T87" fmla="*/ 624 h 737"/>
                <a:gd name="T88" fmla="*/ 57 w 681"/>
                <a:gd name="T89" fmla="*/ 510 h 737"/>
                <a:gd name="T90" fmla="*/ 114 w 681"/>
                <a:gd name="T91" fmla="*/ 510 h 737"/>
                <a:gd name="T92" fmla="*/ 114 w 681"/>
                <a:gd name="T93" fmla="*/ 454 h 737"/>
                <a:gd name="T94" fmla="*/ 170 w 681"/>
                <a:gd name="T95" fmla="*/ 454 h 737"/>
                <a:gd name="T96" fmla="*/ 170 w 681"/>
                <a:gd name="T97" fmla="*/ 340 h 737"/>
                <a:gd name="T98" fmla="*/ 114 w 681"/>
                <a:gd name="T99" fmla="*/ 340 h 737"/>
                <a:gd name="T100" fmla="*/ 57 w 681"/>
                <a:gd name="T101" fmla="*/ 340 h 737"/>
                <a:gd name="T102" fmla="*/ 57 w 681"/>
                <a:gd name="T103" fmla="*/ 284 h 737"/>
                <a:gd name="T104" fmla="*/ 57 w 681"/>
                <a:gd name="T105" fmla="*/ 22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81" h="737">
                  <a:moveTo>
                    <a:pt x="57" y="227"/>
                  </a:moveTo>
                  <a:lnTo>
                    <a:pt x="170" y="227"/>
                  </a:lnTo>
                  <a:lnTo>
                    <a:pt x="170" y="170"/>
                  </a:lnTo>
                  <a:lnTo>
                    <a:pt x="227" y="170"/>
                  </a:lnTo>
                  <a:lnTo>
                    <a:pt x="227" y="227"/>
                  </a:lnTo>
                  <a:lnTo>
                    <a:pt x="284" y="227"/>
                  </a:lnTo>
                  <a:lnTo>
                    <a:pt x="284" y="284"/>
                  </a:lnTo>
                  <a:lnTo>
                    <a:pt x="340" y="284"/>
                  </a:lnTo>
                  <a:lnTo>
                    <a:pt x="340" y="170"/>
                  </a:lnTo>
                  <a:lnTo>
                    <a:pt x="397" y="170"/>
                  </a:lnTo>
                  <a:lnTo>
                    <a:pt x="397" y="114"/>
                  </a:lnTo>
                  <a:lnTo>
                    <a:pt x="454" y="114"/>
                  </a:lnTo>
                  <a:lnTo>
                    <a:pt x="454" y="57"/>
                  </a:lnTo>
                  <a:lnTo>
                    <a:pt x="511" y="57"/>
                  </a:lnTo>
                  <a:lnTo>
                    <a:pt x="511" y="0"/>
                  </a:lnTo>
                  <a:lnTo>
                    <a:pt x="567" y="0"/>
                  </a:lnTo>
                  <a:lnTo>
                    <a:pt x="567" y="170"/>
                  </a:lnTo>
                  <a:lnTo>
                    <a:pt x="624" y="170"/>
                  </a:lnTo>
                  <a:lnTo>
                    <a:pt x="624" y="227"/>
                  </a:lnTo>
                  <a:lnTo>
                    <a:pt x="511" y="227"/>
                  </a:lnTo>
                  <a:lnTo>
                    <a:pt x="511" y="340"/>
                  </a:lnTo>
                  <a:lnTo>
                    <a:pt x="624" y="340"/>
                  </a:lnTo>
                  <a:lnTo>
                    <a:pt x="624" y="397"/>
                  </a:lnTo>
                  <a:lnTo>
                    <a:pt x="681" y="397"/>
                  </a:lnTo>
                  <a:lnTo>
                    <a:pt x="681" y="567"/>
                  </a:lnTo>
                  <a:lnTo>
                    <a:pt x="624" y="567"/>
                  </a:lnTo>
                  <a:lnTo>
                    <a:pt x="624" y="510"/>
                  </a:lnTo>
                  <a:lnTo>
                    <a:pt x="567" y="510"/>
                  </a:lnTo>
                  <a:lnTo>
                    <a:pt x="567" y="454"/>
                  </a:lnTo>
                  <a:lnTo>
                    <a:pt x="454" y="454"/>
                  </a:lnTo>
                  <a:lnTo>
                    <a:pt x="454" y="510"/>
                  </a:lnTo>
                  <a:lnTo>
                    <a:pt x="397" y="510"/>
                  </a:lnTo>
                  <a:lnTo>
                    <a:pt x="397" y="567"/>
                  </a:lnTo>
                  <a:lnTo>
                    <a:pt x="340" y="567"/>
                  </a:lnTo>
                  <a:lnTo>
                    <a:pt x="340" y="624"/>
                  </a:lnTo>
                  <a:lnTo>
                    <a:pt x="284" y="624"/>
                  </a:lnTo>
                  <a:lnTo>
                    <a:pt x="284" y="681"/>
                  </a:lnTo>
                  <a:lnTo>
                    <a:pt x="227" y="681"/>
                  </a:lnTo>
                  <a:lnTo>
                    <a:pt x="227" y="737"/>
                  </a:lnTo>
                  <a:lnTo>
                    <a:pt x="57" y="737"/>
                  </a:lnTo>
                  <a:lnTo>
                    <a:pt x="57" y="681"/>
                  </a:lnTo>
                  <a:lnTo>
                    <a:pt x="0" y="681"/>
                  </a:lnTo>
                  <a:lnTo>
                    <a:pt x="0" y="624"/>
                  </a:lnTo>
                  <a:lnTo>
                    <a:pt x="57" y="624"/>
                  </a:lnTo>
                  <a:lnTo>
                    <a:pt x="57" y="510"/>
                  </a:lnTo>
                  <a:lnTo>
                    <a:pt x="114" y="510"/>
                  </a:lnTo>
                  <a:lnTo>
                    <a:pt x="114" y="454"/>
                  </a:lnTo>
                  <a:lnTo>
                    <a:pt x="170" y="454"/>
                  </a:lnTo>
                  <a:lnTo>
                    <a:pt x="170" y="340"/>
                  </a:lnTo>
                  <a:lnTo>
                    <a:pt x="114" y="340"/>
                  </a:lnTo>
                  <a:lnTo>
                    <a:pt x="57" y="340"/>
                  </a:lnTo>
                  <a:lnTo>
                    <a:pt x="57" y="284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8" name="Freeform 954">
              <a:extLst>
                <a:ext uri="{FF2B5EF4-FFF2-40B4-BE49-F238E27FC236}">
                  <a16:creationId xmlns:a16="http://schemas.microsoft.com/office/drawing/2014/main" id="{49B153C4-F3E7-4C48-9810-903ECB841D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1" y="1039"/>
              <a:ext cx="680" cy="908"/>
            </a:xfrm>
            <a:custGeom>
              <a:avLst/>
              <a:gdLst>
                <a:gd name="T0" fmla="*/ 680 w 680"/>
                <a:gd name="T1" fmla="*/ 0 h 908"/>
                <a:gd name="T2" fmla="*/ 567 w 680"/>
                <a:gd name="T3" fmla="*/ 0 h 908"/>
                <a:gd name="T4" fmla="*/ 567 w 680"/>
                <a:gd name="T5" fmla="*/ 114 h 908"/>
                <a:gd name="T6" fmla="*/ 510 w 680"/>
                <a:gd name="T7" fmla="*/ 114 h 908"/>
                <a:gd name="T8" fmla="*/ 510 w 680"/>
                <a:gd name="T9" fmla="*/ 171 h 908"/>
                <a:gd name="T10" fmla="*/ 453 w 680"/>
                <a:gd name="T11" fmla="*/ 171 h 908"/>
                <a:gd name="T12" fmla="*/ 453 w 680"/>
                <a:gd name="T13" fmla="*/ 284 h 908"/>
                <a:gd name="T14" fmla="*/ 397 w 680"/>
                <a:gd name="T15" fmla="*/ 284 h 908"/>
                <a:gd name="T16" fmla="*/ 397 w 680"/>
                <a:gd name="T17" fmla="*/ 341 h 908"/>
                <a:gd name="T18" fmla="*/ 226 w 680"/>
                <a:gd name="T19" fmla="*/ 341 h 908"/>
                <a:gd name="T20" fmla="*/ 226 w 680"/>
                <a:gd name="T21" fmla="*/ 397 h 908"/>
                <a:gd name="T22" fmla="*/ 56 w 680"/>
                <a:gd name="T23" fmla="*/ 397 h 908"/>
                <a:gd name="T24" fmla="*/ 56 w 680"/>
                <a:gd name="T25" fmla="*/ 567 h 908"/>
                <a:gd name="T26" fmla="*/ 0 w 680"/>
                <a:gd name="T27" fmla="*/ 567 h 908"/>
                <a:gd name="T28" fmla="*/ 0 w 680"/>
                <a:gd name="T29" fmla="*/ 624 h 908"/>
                <a:gd name="T30" fmla="*/ 56 w 680"/>
                <a:gd name="T31" fmla="*/ 624 h 908"/>
                <a:gd name="T32" fmla="*/ 56 w 680"/>
                <a:gd name="T33" fmla="*/ 851 h 908"/>
                <a:gd name="T34" fmla="*/ 170 w 680"/>
                <a:gd name="T35" fmla="*/ 851 h 908"/>
                <a:gd name="T36" fmla="*/ 170 w 680"/>
                <a:gd name="T37" fmla="*/ 908 h 908"/>
                <a:gd name="T38" fmla="*/ 283 w 680"/>
                <a:gd name="T39" fmla="*/ 908 h 908"/>
                <a:gd name="T40" fmla="*/ 283 w 680"/>
                <a:gd name="T41" fmla="*/ 851 h 908"/>
                <a:gd name="T42" fmla="*/ 340 w 680"/>
                <a:gd name="T43" fmla="*/ 851 h 908"/>
                <a:gd name="T44" fmla="*/ 340 w 680"/>
                <a:gd name="T45" fmla="*/ 794 h 908"/>
                <a:gd name="T46" fmla="*/ 397 w 680"/>
                <a:gd name="T47" fmla="*/ 794 h 908"/>
                <a:gd name="T48" fmla="*/ 397 w 680"/>
                <a:gd name="T49" fmla="*/ 738 h 908"/>
                <a:gd name="T50" fmla="*/ 453 w 680"/>
                <a:gd name="T51" fmla="*/ 738 h 908"/>
                <a:gd name="T52" fmla="*/ 453 w 680"/>
                <a:gd name="T53" fmla="*/ 681 h 908"/>
                <a:gd name="T54" fmla="*/ 510 w 680"/>
                <a:gd name="T55" fmla="*/ 681 h 908"/>
                <a:gd name="T56" fmla="*/ 510 w 680"/>
                <a:gd name="T57" fmla="*/ 567 h 908"/>
                <a:gd name="T58" fmla="*/ 567 w 680"/>
                <a:gd name="T59" fmla="*/ 567 h 908"/>
                <a:gd name="T60" fmla="*/ 567 w 680"/>
                <a:gd name="T61" fmla="*/ 511 h 908"/>
                <a:gd name="T62" fmla="*/ 623 w 680"/>
                <a:gd name="T63" fmla="*/ 511 h 908"/>
                <a:gd name="T64" fmla="*/ 623 w 680"/>
                <a:gd name="T65" fmla="*/ 397 h 908"/>
                <a:gd name="T66" fmla="*/ 510 w 680"/>
                <a:gd name="T67" fmla="*/ 397 h 908"/>
                <a:gd name="T68" fmla="*/ 510 w 680"/>
                <a:gd name="T69" fmla="*/ 284 h 908"/>
                <a:gd name="T70" fmla="*/ 623 w 680"/>
                <a:gd name="T71" fmla="*/ 284 h 908"/>
                <a:gd name="T72" fmla="*/ 623 w 680"/>
                <a:gd name="T73" fmla="*/ 227 h 908"/>
                <a:gd name="T74" fmla="*/ 567 w 680"/>
                <a:gd name="T75" fmla="*/ 227 h 908"/>
                <a:gd name="T76" fmla="*/ 567 w 680"/>
                <a:gd name="T77" fmla="*/ 171 h 908"/>
                <a:gd name="T78" fmla="*/ 623 w 680"/>
                <a:gd name="T79" fmla="*/ 171 h 908"/>
                <a:gd name="T80" fmla="*/ 623 w 680"/>
                <a:gd name="T81" fmla="*/ 57 h 908"/>
                <a:gd name="T82" fmla="*/ 680 w 680"/>
                <a:gd name="T83" fmla="*/ 57 h 908"/>
                <a:gd name="T84" fmla="*/ 680 w 680"/>
                <a:gd name="T85" fmla="*/ 0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80" h="908">
                  <a:moveTo>
                    <a:pt x="680" y="0"/>
                  </a:moveTo>
                  <a:lnTo>
                    <a:pt x="567" y="0"/>
                  </a:lnTo>
                  <a:lnTo>
                    <a:pt x="567" y="114"/>
                  </a:lnTo>
                  <a:lnTo>
                    <a:pt x="510" y="114"/>
                  </a:lnTo>
                  <a:lnTo>
                    <a:pt x="510" y="171"/>
                  </a:lnTo>
                  <a:lnTo>
                    <a:pt x="453" y="171"/>
                  </a:lnTo>
                  <a:lnTo>
                    <a:pt x="453" y="284"/>
                  </a:lnTo>
                  <a:lnTo>
                    <a:pt x="397" y="284"/>
                  </a:lnTo>
                  <a:lnTo>
                    <a:pt x="397" y="341"/>
                  </a:lnTo>
                  <a:lnTo>
                    <a:pt x="226" y="341"/>
                  </a:lnTo>
                  <a:lnTo>
                    <a:pt x="226" y="397"/>
                  </a:lnTo>
                  <a:lnTo>
                    <a:pt x="56" y="397"/>
                  </a:lnTo>
                  <a:lnTo>
                    <a:pt x="56" y="567"/>
                  </a:lnTo>
                  <a:lnTo>
                    <a:pt x="0" y="567"/>
                  </a:lnTo>
                  <a:lnTo>
                    <a:pt x="0" y="624"/>
                  </a:lnTo>
                  <a:lnTo>
                    <a:pt x="56" y="624"/>
                  </a:lnTo>
                  <a:lnTo>
                    <a:pt x="56" y="851"/>
                  </a:lnTo>
                  <a:lnTo>
                    <a:pt x="170" y="851"/>
                  </a:lnTo>
                  <a:lnTo>
                    <a:pt x="170" y="908"/>
                  </a:lnTo>
                  <a:lnTo>
                    <a:pt x="283" y="908"/>
                  </a:lnTo>
                  <a:lnTo>
                    <a:pt x="283" y="851"/>
                  </a:lnTo>
                  <a:lnTo>
                    <a:pt x="340" y="851"/>
                  </a:lnTo>
                  <a:lnTo>
                    <a:pt x="340" y="794"/>
                  </a:lnTo>
                  <a:lnTo>
                    <a:pt x="397" y="794"/>
                  </a:lnTo>
                  <a:lnTo>
                    <a:pt x="397" y="738"/>
                  </a:lnTo>
                  <a:lnTo>
                    <a:pt x="453" y="738"/>
                  </a:lnTo>
                  <a:lnTo>
                    <a:pt x="453" y="681"/>
                  </a:lnTo>
                  <a:lnTo>
                    <a:pt x="510" y="681"/>
                  </a:lnTo>
                  <a:lnTo>
                    <a:pt x="510" y="567"/>
                  </a:lnTo>
                  <a:lnTo>
                    <a:pt x="567" y="567"/>
                  </a:lnTo>
                  <a:lnTo>
                    <a:pt x="567" y="511"/>
                  </a:lnTo>
                  <a:lnTo>
                    <a:pt x="623" y="511"/>
                  </a:lnTo>
                  <a:lnTo>
                    <a:pt x="623" y="397"/>
                  </a:lnTo>
                  <a:lnTo>
                    <a:pt x="510" y="397"/>
                  </a:lnTo>
                  <a:lnTo>
                    <a:pt x="510" y="284"/>
                  </a:lnTo>
                  <a:lnTo>
                    <a:pt x="623" y="284"/>
                  </a:lnTo>
                  <a:lnTo>
                    <a:pt x="623" y="227"/>
                  </a:lnTo>
                  <a:lnTo>
                    <a:pt x="567" y="227"/>
                  </a:lnTo>
                  <a:lnTo>
                    <a:pt x="567" y="171"/>
                  </a:lnTo>
                  <a:lnTo>
                    <a:pt x="623" y="171"/>
                  </a:lnTo>
                  <a:lnTo>
                    <a:pt x="623" y="57"/>
                  </a:lnTo>
                  <a:lnTo>
                    <a:pt x="680" y="57"/>
                  </a:lnTo>
                  <a:lnTo>
                    <a:pt x="68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9" name="Freeform 955">
              <a:extLst>
                <a:ext uri="{FF2B5EF4-FFF2-40B4-BE49-F238E27FC236}">
                  <a16:creationId xmlns:a16="http://schemas.microsoft.com/office/drawing/2014/main" id="{2CEEB228-FEC9-454B-A8ED-AA973E0F560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4" y="1039"/>
              <a:ext cx="1418" cy="1248"/>
            </a:xfrm>
            <a:custGeom>
              <a:avLst/>
              <a:gdLst>
                <a:gd name="T0" fmla="*/ 0 w 1418"/>
                <a:gd name="T1" fmla="*/ 964 h 1248"/>
                <a:gd name="T2" fmla="*/ 170 w 1418"/>
                <a:gd name="T3" fmla="*/ 1078 h 1248"/>
                <a:gd name="T4" fmla="*/ 227 w 1418"/>
                <a:gd name="T5" fmla="*/ 1134 h 1248"/>
                <a:gd name="T6" fmla="*/ 567 w 1418"/>
                <a:gd name="T7" fmla="*/ 1191 h 1248"/>
                <a:gd name="T8" fmla="*/ 624 w 1418"/>
                <a:gd name="T9" fmla="*/ 1248 h 1248"/>
                <a:gd name="T10" fmla="*/ 681 w 1418"/>
                <a:gd name="T11" fmla="*/ 1191 h 1248"/>
                <a:gd name="T12" fmla="*/ 964 w 1418"/>
                <a:gd name="T13" fmla="*/ 1248 h 1248"/>
                <a:gd name="T14" fmla="*/ 1021 w 1418"/>
                <a:gd name="T15" fmla="*/ 1191 h 1248"/>
                <a:gd name="T16" fmla="*/ 1078 w 1418"/>
                <a:gd name="T17" fmla="*/ 964 h 1248"/>
                <a:gd name="T18" fmla="*/ 1248 w 1418"/>
                <a:gd name="T19" fmla="*/ 908 h 1248"/>
                <a:gd name="T20" fmla="*/ 1304 w 1418"/>
                <a:gd name="T21" fmla="*/ 851 h 1248"/>
                <a:gd name="T22" fmla="*/ 1361 w 1418"/>
                <a:gd name="T23" fmla="*/ 794 h 1248"/>
                <a:gd name="T24" fmla="*/ 1304 w 1418"/>
                <a:gd name="T25" fmla="*/ 681 h 1248"/>
                <a:gd name="T26" fmla="*/ 1361 w 1418"/>
                <a:gd name="T27" fmla="*/ 511 h 1248"/>
                <a:gd name="T28" fmla="*/ 1304 w 1418"/>
                <a:gd name="T29" fmla="*/ 454 h 1248"/>
                <a:gd name="T30" fmla="*/ 1248 w 1418"/>
                <a:gd name="T31" fmla="*/ 397 h 1248"/>
                <a:gd name="T32" fmla="*/ 1304 w 1418"/>
                <a:gd name="T33" fmla="*/ 284 h 1248"/>
                <a:gd name="T34" fmla="*/ 1418 w 1418"/>
                <a:gd name="T35" fmla="*/ 227 h 1248"/>
                <a:gd name="T36" fmla="*/ 1361 w 1418"/>
                <a:gd name="T37" fmla="*/ 171 h 1248"/>
                <a:gd name="T38" fmla="*/ 1248 w 1418"/>
                <a:gd name="T39" fmla="*/ 114 h 1248"/>
                <a:gd name="T40" fmla="*/ 1304 w 1418"/>
                <a:gd name="T41" fmla="*/ 0 h 1248"/>
                <a:gd name="T42" fmla="*/ 1248 w 1418"/>
                <a:gd name="T43" fmla="*/ 57 h 1248"/>
                <a:gd name="T44" fmla="*/ 1191 w 1418"/>
                <a:gd name="T45" fmla="*/ 171 h 1248"/>
                <a:gd name="T46" fmla="*/ 1078 w 1418"/>
                <a:gd name="T47" fmla="*/ 227 h 1248"/>
                <a:gd name="T48" fmla="*/ 908 w 1418"/>
                <a:gd name="T49" fmla="*/ 284 h 1248"/>
                <a:gd name="T50" fmla="*/ 851 w 1418"/>
                <a:gd name="T51" fmla="*/ 341 h 1248"/>
                <a:gd name="T52" fmla="*/ 794 w 1418"/>
                <a:gd name="T53" fmla="*/ 284 h 1248"/>
                <a:gd name="T54" fmla="*/ 737 w 1418"/>
                <a:gd name="T55" fmla="*/ 454 h 1248"/>
                <a:gd name="T56" fmla="*/ 794 w 1418"/>
                <a:gd name="T57" fmla="*/ 567 h 1248"/>
                <a:gd name="T58" fmla="*/ 964 w 1418"/>
                <a:gd name="T59" fmla="*/ 511 h 1248"/>
                <a:gd name="T60" fmla="*/ 1021 w 1418"/>
                <a:gd name="T61" fmla="*/ 681 h 1248"/>
                <a:gd name="T62" fmla="*/ 964 w 1418"/>
                <a:gd name="T63" fmla="*/ 624 h 1248"/>
                <a:gd name="T64" fmla="*/ 794 w 1418"/>
                <a:gd name="T65" fmla="*/ 738 h 1248"/>
                <a:gd name="T66" fmla="*/ 737 w 1418"/>
                <a:gd name="T67" fmla="*/ 794 h 1248"/>
                <a:gd name="T68" fmla="*/ 681 w 1418"/>
                <a:gd name="T69" fmla="*/ 624 h 1248"/>
                <a:gd name="T70" fmla="*/ 737 w 1418"/>
                <a:gd name="T71" fmla="*/ 454 h 1248"/>
                <a:gd name="T72" fmla="*/ 624 w 1418"/>
                <a:gd name="T73" fmla="*/ 511 h 1248"/>
                <a:gd name="T74" fmla="*/ 511 w 1418"/>
                <a:gd name="T75" fmla="*/ 624 h 1248"/>
                <a:gd name="T76" fmla="*/ 454 w 1418"/>
                <a:gd name="T77" fmla="*/ 567 h 1248"/>
                <a:gd name="T78" fmla="*/ 397 w 1418"/>
                <a:gd name="T79" fmla="*/ 511 h 1248"/>
                <a:gd name="T80" fmla="*/ 284 w 1418"/>
                <a:gd name="T81" fmla="*/ 567 h 1248"/>
                <a:gd name="T82" fmla="*/ 227 w 1418"/>
                <a:gd name="T83" fmla="*/ 624 h 1248"/>
                <a:gd name="T84" fmla="*/ 170 w 1418"/>
                <a:gd name="T85" fmla="*/ 681 h 1248"/>
                <a:gd name="T86" fmla="*/ 114 w 1418"/>
                <a:gd name="T87" fmla="*/ 738 h 1248"/>
                <a:gd name="T88" fmla="*/ 57 w 1418"/>
                <a:gd name="T89" fmla="*/ 794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418" h="1248">
                  <a:moveTo>
                    <a:pt x="0" y="794"/>
                  </a:moveTo>
                  <a:lnTo>
                    <a:pt x="0" y="964"/>
                  </a:lnTo>
                  <a:lnTo>
                    <a:pt x="170" y="964"/>
                  </a:lnTo>
                  <a:lnTo>
                    <a:pt x="170" y="1078"/>
                  </a:lnTo>
                  <a:lnTo>
                    <a:pt x="227" y="1078"/>
                  </a:lnTo>
                  <a:lnTo>
                    <a:pt x="227" y="1134"/>
                  </a:lnTo>
                  <a:lnTo>
                    <a:pt x="567" y="1134"/>
                  </a:lnTo>
                  <a:lnTo>
                    <a:pt x="567" y="1191"/>
                  </a:lnTo>
                  <a:lnTo>
                    <a:pt x="624" y="1191"/>
                  </a:lnTo>
                  <a:lnTo>
                    <a:pt x="624" y="1248"/>
                  </a:lnTo>
                  <a:lnTo>
                    <a:pt x="681" y="1248"/>
                  </a:lnTo>
                  <a:lnTo>
                    <a:pt x="681" y="1191"/>
                  </a:lnTo>
                  <a:lnTo>
                    <a:pt x="964" y="1191"/>
                  </a:lnTo>
                  <a:lnTo>
                    <a:pt x="964" y="1248"/>
                  </a:lnTo>
                  <a:lnTo>
                    <a:pt x="1021" y="1248"/>
                  </a:lnTo>
                  <a:lnTo>
                    <a:pt x="1021" y="1191"/>
                  </a:lnTo>
                  <a:lnTo>
                    <a:pt x="1078" y="1191"/>
                  </a:lnTo>
                  <a:lnTo>
                    <a:pt x="1078" y="964"/>
                  </a:lnTo>
                  <a:lnTo>
                    <a:pt x="1248" y="964"/>
                  </a:lnTo>
                  <a:lnTo>
                    <a:pt x="1248" y="908"/>
                  </a:lnTo>
                  <a:lnTo>
                    <a:pt x="1304" y="908"/>
                  </a:lnTo>
                  <a:lnTo>
                    <a:pt x="1304" y="851"/>
                  </a:lnTo>
                  <a:lnTo>
                    <a:pt x="1361" y="851"/>
                  </a:lnTo>
                  <a:lnTo>
                    <a:pt x="1361" y="794"/>
                  </a:lnTo>
                  <a:lnTo>
                    <a:pt x="1304" y="794"/>
                  </a:lnTo>
                  <a:lnTo>
                    <a:pt x="1304" y="681"/>
                  </a:lnTo>
                  <a:lnTo>
                    <a:pt x="1361" y="681"/>
                  </a:lnTo>
                  <a:lnTo>
                    <a:pt x="1361" y="511"/>
                  </a:lnTo>
                  <a:lnTo>
                    <a:pt x="1304" y="511"/>
                  </a:lnTo>
                  <a:lnTo>
                    <a:pt x="1304" y="454"/>
                  </a:lnTo>
                  <a:lnTo>
                    <a:pt x="1248" y="454"/>
                  </a:lnTo>
                  <a:lnTo>
                    <a:pt x="1248" y="397"/>
                  </a:lnTo>
                  <a:lnTo>
                    <a:pt x="1304" y="397"/>
                  </a:lnTo>
                  <a:lnTo>
                    <a:pt x="1304" y="284"/>
                  </a:lnTo>
                  <a:lnTo>
                    <a:pt x="1418" y="284"/>
                  </a:lnTo>
                  <a:lnTo>
                    <a:pt x="1418" y="227"/>
                  </a:lnTo>
                  <a:lnTo>
                    <a:pt x="1361" y="227"/>
                  </a:lnTo>
                  <a:lnTo>
                    <a:pt x="1361" y="171"/>
                  </a:lnTo>
                  <a:lnTo>
                    <a:pt x="1248" y="171"/>
                  </a:lnTo>
                  <a:lnTo>
                    <a:pt x="1248" y="114"/>
                  </a:lnTo>
                  <a:lnTo>
                    <a:pt x="1304" y="114"/>
                  </a:lnTo>
                  <a:lnTo>
                    <a:pt x="1304" y="0"/>
                  </a:lnTo>
                  <a:lnTo>
                    <a:pt x="1248" y="0"/>
                  </a:lnTo>
                  <a:lnTo>
                    <a:pt x="1248" y="57"/>
                  </a:lnTo>
                  <a:lnTo>
                    <a:pt x="1191" y="57"/>
                  </a:lnTo>
                  <a:lnTo>
                    <a:pt x="1191" y="171"/>
                  </a:lnTo>
                  <a:lnTo>
                    <a:pt x="1078" y="171"/>
                  </a:lnTo>
                  <a:lnTo>
                    <a:pt x="1078" y="227"/>
                  </a:lnTo>
                  <a:lnTo>
                    <a:pt x="908" y="227"/>
                  </a:lnTo>
                  <a:lnTo>
                    <a:pt x="908" y="284"/>
                  </a:lnTo>
                  <a:lnTo>
                    <a:pt x="851" y="284"/>
                  </a:lnTo>
                  <a:lnTo>
                    <a:pt x="851" y="341"/>
                  </a:lnTo>
                  <a:lnTo>
                    <a:pt x="794" y="341"/>
                  </a:lnTo>
                  <a:lnTo>
                    <a:pt x="794" y="284"/>
                  </a:lnTo>
                  <a:lnTo>
                    <a:pt x="737" y="284"/>
                  </a:lnTo>
                  <a:lnTo>
                    <a:pt x="737" y="454"/>
                  </a:lnTo>
                  <a:lnTo>
                    <a:pt x="794" y="454"/>
                  </a:lnTo>
                  <a:lnTo>
                    <a:pt x="794" y="567"/>
                  </a:lnTo>
                  <a:lnTo>
                    <a:pt x="964" y="567"/>
                  </a:lnTo>
                  <a:lnTo>
                    <a:pt x="964" y="511"/>
                  </a:lnTo>
                  <a:lnTo>
                    <a:pt x="1021" y="511"/>
                  </a:lnTo>
                  <a:lnTo>
                    <a:pt x="1021" y="681"/>
                  </a:lnTo>
                  <a:lnTo>
                    <a:pt x="964" y="681"/>
                  </a:lnTo>
                  <a:lnTo>
                    <a:pt x="964" y="624"/>
                  </a:lnTo>
                  <a:lnTo>
                    <a:pt x="794" y="624"/>
                  </a:lnTo>
                  <a:lnTo>
                    <a:pt x="794" y="738"/>
                  </a:lnTo>
                  <a:lnTo>
                    <a:pt x="737" y="738"/>
                  </a:lnTo>
                  <a:lnTo>
                    <a:pt x="737" y="794"/>
                  </a:lnTo>
                  <a:lnTo>
                    <a:pt x="681" y="794"/>
                  </a:lnTo>
                  <a:lnTo>
                    <a:pt x="681" y="624"/>
                  </a:lnTo>
                  <a:lnTo>
                    <a:pt x="737" y="624"/>
                  </a:lnTo>
                  <a:lnTo>
                    <a:pt x="737" y="454"/>
                  </a:lnTo>
                  <a:lnTo>
                    <a:pt x="624" y="454"/>
                  </a:lnTo>
                  <a:lnTo>
                    <a:pt x="624" y="511"/>
                  </a:lnTo>
                  <a:lnTo>
                    <a:pt x="511" y="511"/>
                  </a:lnTo>
                  <a:lnTo>
                    <a:pt x="511" y="624"/>
                  </a:lnTo>
                  <a:lnTo>
                    <a:pt x="454" y="624"/>
                  </a:lnTo>
                  <a:lnTo>
                    <a:pt x="454" y="567"/>
                  </a:lnTo>
                  <a:lnTo>
                    <a:pt x="397" y="567"/>
                  </a:lnTo>
                  <a:lnTo>
                    <a:pt x="397" y="511"/>
                  </a:lnTo>
                  <a:lnTo>
                    <a:pt x="284" y="511"/>
                  </a:lnTo>
                  <a:lnTo>
                    <a:pt x="284" y="567"/>
                  </a:lnTo>
                  <a:lnTo>
                    <a:pt x="227" y="567"/>
                  </a:lnTo>
                  <a:lnTo>
                    <a:pt x="227" y="624"/>
                  </a:lnTo>
                  <a:lnTo>
                    <a:pt x="170" y="624"/>
                  </a:lnTo>
                  <a:lnTo>
                    <a:pt x="170" y="681"/>
                  </a:lnTo>
                  <a:lnTo>
                    <a:pt x="114" y="681"/>
                  </a:lnTo>
                  <a:lnTo>
                    <a:pt x="114" y="738"/>
                  </a:lnTo>
                  <a:lnTo>
                    <a:pt x="57" y="738"/>
                  </a:lnTo>
                  <a:lnTo>
                    <a:pt x="57" y="794"/>
                  </a:lnTo>
                  <a:lnTo>
                    <a:pt x="0" y="79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20" name="Freeform 956">
              <a:extLst>
                <a:ext uri="{FF2B5EF4-FFF2-40B4-BE49-F238E27FC236}">
                  <a16:creationId xmlns:a16="http://schemas.microsoft.com/office/drawing/2014/main" id="{D7278074-7354-40D4-B02A-7A3CD9FC0E9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7" y="76"/>
              <a:ext cx="1701" cy="1474"/>
            </a:xfrm>
            <a:custGeom>
              <a:avLst/>
              <a:gdLst>
                <a:gd name="T0" fmla="*/ 1020 w 1701"/>
                <a:gd name="T1" fmla="*/ 1360 h 1474"/>
                <a:gd name="T2" fmla="*/ 1191 w 1701"/>
                <a:gd name="T3" fmla="*/ 1304 h 1474"/>
                <a:gd name="T4" fmla="*/ 1247 w 1701"/>
                <a:gd name="T5" fmla="*/ 1247 h 1474"/>
                <a:gd name="T6" fmla="*/ 1304 w 1701"/>
                <a:gd name="T7" fmla="*/ 1134 h 1474"/>
                <a:gd name="T8" fmla="*/ 1361 w 1701"/>
                <a:gd name="T9" fmla="*/ 1077 h 1474"/>
                <a:gd name="T10" fmla="*/ 1474 w 1701"/>
                <a:gd name="T11" fmla="*/ 963 h 1474"/>
                <a:gd name="T12" fmla="*/ 1417 w 1701"/>
                <a:gd name="T13" fmla="*/ 907 h 1474"/>
                <a:gd name="T14" fmla="*/ 1361 w 1701"/>
                <a:gd name="T15" fmla="*/ 850 h 1474"/>
                <a:gd name="T16" fmla="*/ 1417 w 1701"/>
                <a:gd name="T17" fmla="*/ 680 h 1474"/>
                <a:gd name="T18" fmla="*/ 1531 w 1701"/>
                <a:gd name="T19" fmla="*/ 623 h 1474"/>
                <a:gd name="T20" fmla="*/ 1587 w 1701"/>
                <a:gd name="T21" fmla="*/ 680 h 1474"/>
                <a:gd name="T22" fmla="*/ 1531 w 1701"/>
                <a:gd name="T23" fmla="*/ 453 h 1474"/>
                <a:gd name="T24" fmla="*/ 1644 w 1701"/>
                <a:gd name="T25" fmla="*/ 226 h 1474"/>
                <a:gd name="T26" fmla="*/ 1701 w 1701"/>
                <a:gd name="T27" fmla="*/ 113 h 1474"/>
                <a:gd name="T28" fmla="*/ 1644 w 1701"/>
                <a:gd name="T29" fmla="*/ 0 h 1474"/>
                <a:gd name="T30" fmla="*/ 1474 w 1701"/>
                <a:gd name="T31" fmla="*/ 56 h 1474"/>
                <a:gd name="T32" fmla="*/ 1361 w 1701"/>
                <a:gd name="T33" fmla="*/ 113 h 1474"/>
                <a:gd name="T34" fmla="*/ 1304 w 1701"/>
                <a:gd name="T35" fmla="*/ 170 h 1474"/>
                <a:gd name="T36" fmla="*/ 1247 w 1701"/>
                <a:gd name="T37" fmla="*/ 113 h 1474"/>
                <a:gd name="T38" fmla="*/ 1077 w 1701"/>
                <a:gd name="T39" fmla="*/ 170 h 1474"/>
                <a:gd name="T40" fmla="*/ 1020 w 1701"/>
                <a:gd name="T41" fmla="*/ 226 h 1474"/>
                <a:gd name="T42" fmla="*/ 964 w 1701"/>
                <a:gd name="T43" fmla="*/ 340 h 1474"/>
                <a:gd name="T44" fmla="*/ 850 w 1701"/>
                <a:gd name="T45" fmla="*/ 396 h 1474"/>
                <a:gd name="T46" fmla="*/ 794 w 1701"/>
                <a:gd name="T47" fmla="*/ 453 h 1474"/>
                <a:gd name="T48" fmla="*/ 737 w 1701"/>
                <a:gd name="T49" fmla="*/ 510 h 1474"/>
                <a:gd name="T50" fmla="*/ 567 w 1701"/>
                <a:gd name="T51" fmla="*/ 453 h 1474"/>
                <a:gd name="T52" fmla="*/ 510 w 1701"/>
                <a:gd name="T53" fmla="*/ 510 h 1474"/>
                <a:gd name="T54" fmla="*/ 397 w 1701"/>
                <a:gd name="T55" fmla="*/ 680 h 1474"/>
                <a:gd name="T56" fmla="*/ 170 w 1701"/>
                <a:gd name="T57" fmla="*/ 737 h 1474"/>
                <a:gd name="T58" fmla="*/ 57 w 1701"/>
                <a:gd name="T59" fmla="*/ 680 h 1474"/>
                <a:gd name="T60" fmla="*/ 0 w 1701"/>
                <a:gd name="T61" fmla="*/ 1020 h 1474"/>
                <a:gd name="T62" fmla="*/ 57 w 1701"/>
                <a:gd name="T63" fmla="*/ 1077 h 1474"/>
                <a:gd name="T64" fmla="*/ 113 w 1701"/>
                <a:gd name="T65" fmla="*/ 1134 h 1474"/>
                <a:gd name="T66" fmla="*/ 170 w 1701"/>
                <a:gd name="T67" fmla="*/ 1190 h 1474"/>
                <a:gd name="T68" fmla="*/ 227 w 1701"/>
                <a:gd name="T69" fmla="*/ 1247 h 1474"/>
                <a:gd name="T70" fmla="*/ 283 w 1701"/>
                <a:gd name="T71" fmla="*/ 1304 h 1474"/>
                <a:gd name="T72" fmla="*/ 510 w 1701"/>
                <a:gd name="T73" fmla="*/ 1474 h 1474"/>
                <a:gd name="T74" fmla="*/ 567 w 1701"/>
                <a:gd name="T75" fmla="*/ 1417 h 1474"/>
                <a:gd name="T76" fmla="*/ 850 w 1701"/>
                <a:gd name="T77" fmla="*/ 136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701" h="1474">
                  <a:moveTo>
                    <a:pt x="850" y="1360"/>
                  </a:moveTo>
                  <a:lnTo>
                    <a:pt x="1020" y="1360"/>
                  </a:lnTo>
                  <a:lnTo>
                    <a:pt x="1020" y="1304"/>
                  </a:lnTo>
                  <a:lnTo>
                    <a:pt x="1191" y="1304"/>
                  </a:lnTo>
                  <a:lnTo>
                    <a:pt x="1191" y="1247"/>
                  </a:lnTo>
                  <a:lnTo>
                    <a:pt x="1247" y="1247"/>
                  </a:lnTo>
                  <a:lnTo>
                    <a:pt x="1247" y="1134"/>
                  </a:lnTo>
                  <a:lnTo>
                    <a:pt x="1304" y="1134"/>
                  </a:lnTo>
                  <a:lnTo>
                    <a:pt x="1304" y="1077"/>
                  </a:lnTo>
                  <a:lnTo>
                    <a:pt x="1361" y="1077"/>
                  </a:lnTo>
                  <a:lnTo>
                    <a:pt x="1361" y="963"/>
                  </a:lnTo>
                  <a:lnTo>
                    <a:pt x="1474" y="963"/>
                  </a:lnTo>
                  <a:lnTo>
                    <a:pt x="1474" y="907"/>
                  </a:lnTo>
                  <a:lnTo>
                    <a:pt x="1417" y="907"/>
                  </a:lnTo>
                  <a:lnTo>
                    <a:pt x="1417" y="850"/>
                  </a:lnTo>
                  <a:lnTo>
                    <a:pt x="1361" y="850"/>
                  </a:lnTo>
                  <a:lnTo>
                    <a:pt x="1361" y="680"/>
                  </a:lnTo>
                  <a:lnTo>
                    <a:pt x="1417" y="680"/>
                  </a:lnTo>
                  <a:lnTo>
                    <a:pt x="1417" y="623"/>
                  </a:lnTo>
                  <a:lnTo>
                    <a:pt x="1531" y="623"/>
                  </a:lnTo>
                  <a:lnTo>
                    <a:pt x="1531" y="680"/>
                  </a:lnTo>
                  <a:lnTo>
                    <a:pt x="1587" y="680"/>
                  </a:lnTo>
                  <a:lnTo>
                    <a:pt x="1587" y="453"/>
                  </a:lnTo>
                  <a:lnTo>
                    <a:pt x="1531" y="453"/>
                  </a:lnTo>
                  <a:lnTo>
                    <a:pt x="1531" y="226"/>
                  </a:lnTo>
                  <a:lnTo>
                    <a:pt x="1644" y="226"/>
                  </a:lnTo>
                  <a:lnTo>
                    <a:pt x="1644" y="113"/>
                  </a:lnTo>
                  <a:lnTo>
                    <a:pt x="1701" y="113"/>
                  </a:lnTo>
                  <a:lnTo>
                    <a:pt x="1701" y="0"/>
                  </a:lnTo>
                  <a:lnTo>
                    <a:pt x="1644" y="0"/>
                  </a:lnTo>
                  <a:lnTo>
                    <a:pt x="1644" y="56"/>
                  </a:lnTo>
                  <a:lnTo>
                    <a:pt x="1474" y="56"/>
                  </a:lnTo>
                  <a:lnTo>
                    <a:pt x="1474" y="113"/>
                  </a:lnTo>
                  <a:lnTo>
                    <a:pt x="1361" y="113"/>
                  </a:lnTo>
                  <a:lnTo>
                    <a:pt x="1361" y="170"/>
                  </a:lnTo>
                  <a:lnTo>
                    <a:pt x="1304" y="170"/>
                  </a:lnTo>
                  <a:lnTo>
                    <a:pt x="1304" y="113"/>
                  </a:lnTo>
                  <a:lnTo>
                    <a:pt x="1247" y="113"/>
                  </a:lnTo>
                  <a:lnTo>
                    <a:pt x="1247" y="170"/>
                  </a:lnTo>
                  <a:lnTo>
                    <a:pt x="1077" y="170"/>
                  </a:lnTo>
                  <a:lnTo>
                    <a:pt x="1077" y="226"/>
                  </a:lnTo>
                  <a:lnTo>
                    <a:pt x="1020" y="226"/>
                  </a:lnTo>
                  <a:lnTo>
                    <a:pt x="1020" y="340"/>
                  </a:lnTo>
                  <a:lnTo>
                    <a:pt x="964" y="340"/>
                  </a:lnTo>
                  <a:lnTo>
                    <a:pt x="964" y="396"/>
                  </a:lnTo>
                  <a:lnTo>
                    <a:pt x="850" y="396"/>
                  </a:lnTo>
                  <a:lnTo>
                    <a:pt x="850" y="453"/>
                  </a:lnTo>
                  <a:lnTo>
                    <a:pt x="794" y="453"/>
                  </a:lnTo>
                  <a:lnTo>
                    <a:pt x="794" y="510"/>
                  </a:lnTo>
                  <a:lnTo>
                    <a:pt x="737" y="510"/>
                  </a:lnTo>
                  <a:lnTo>
                    <a:pt x="737" y="453"/>
                  </a:lnTo>
                  <a:lnTo>
                    <a:pt x="567" y="453"/>
                  </a:lnTo>
                  <a:lnTo>
                    <a:pt x="567" y="510"/>
                  </a:lnTo>
                  <a:lnTo>
                    <a:pt x="510" y="510"/>
                  </a:lnTo>
                  <a:lnTo>
                    <a:pt x="510" y="680"/>
                  </a:lnTo>
                  <a:lnTo>
                    <a:pt x="397" y="680"/>
                  </a:lnTo>
                  <a:lnTo>
                    <a:pt x="397" y="737"/>
                  </a:lnTo>
                  <a:lnTo>
                    <a:pt x="170" y="737"/>
                  </a:lnTo>
                  <a:lnTo>
                    <a:pt x="170" y="680"/>
                  </a:lnTo>
                  <a:lnTo>
                    <a:pt x="57" y="680"/>
                  </a:lnTo>
                  <a:lnTo>
                    <a:pt x="57" y="1020"/>
                  </a:lnTo>
                  <a:lnTo>
                    <a:pt x="0" y="1020"/>
                  </a:lnTo>
                  <a:lnTo>
                    <a:pt x="0" y="1077"/>
                  </a:lnTo>
                  <a:lnTo>
                    <a:pt x="57" y="1077"/>
                  </a:lnTo>
                  <a:lnTo>
                    <a:pt x="57" y="1134"/>
                  </a:lnTo>
                  <a:lnTo>
                    <a:pt x="113" y="1134"/>
                  </a:lnTo>
                  <a:lnTo>
                    <a:pt x="113" y="1190"/>
                  </a:lnTo>
                  <a:lnTo>
                    <a:pt x="170" y="1190"/>
                  </a:lnTo>
                  <a:lnTo>
                    <a:pt x="170" y="1247"/>
                  </a:lnTo>
                  <a:lnTo>
                    <a:pt x="227" y="1247"/>
                  </a:lnTo>
                  <a:lnTo>
                    <a:pt x="227" y="1304"/>
                  </a:lnTo>
                  <a:lnTo>
                    <a:pt x="283" y="1304"/>
                  </a:lnTo>
                  <a:lnTo>
                    <a:pt x="283" y="1474"/>
                  </a:lnTo>
                  <a:lnTo>
                    <a:pt x="510" y="1474"/>
                  </a:lnTo>
                  <a:lnTo>
                    <a:pt x="510" y="1417"/>
                  </a:lnTo>
                  <a:lnTo>
                    <a:pt x="567" y="1417"/>
                  </a:lnTo>
                  <a:lnTo>
                    <a:pt x="567" y="1360"/>
                  </a:lnTo>
                  <a:lnTo>
                    <a:pt x="850" y="136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21" name="Freeform 957">
              <a:extLst>
                <a:ext uri="{FF2B5EF4-FFF2-40B4-BE49-F238E27FC236}">
                  <a16:creationId xmlns:a16="http://schemas.microsoft.com/office/drawing/2014/main" id="{56A01BB5-2D84-452F-B7E6-19486D83B4D1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0" y="1777"/>
              <a:ext cx="1815" cy="1701"/>
            </a:xfrm>
            <a:custGeom>
              <a:avLst/>
              <a:gdLst>
                <a:gd name="T0" fmla="*/ 624 w 1815"/>
                <a:gd name="T1" fmla="*/ 340 h 1701"/>
                <a:gd name="T2" fmla="*/ 511 w 1815"/>
                <a:gd name="T3" fmla="*/ 396 h 1701"/>
                <a:gd name="T4" fmla="*/ 397 w 1815"/>
                <a:gd name="T5" fmla="*/ 453 h 1701"/>
                <a:gd name="T6" fmla="*/ 341 w 1815"/>
                <a:gd name="T7" fmla="*/ 396 h 1701"/>
                <a:gd name="T8" fmla="*/ 227 w 1815"/>
                <a:gd name="T9" fmla="*/ 340 h 1701"/>
                <a:gd name="T10" fmla="*/ 57 w 1815"/>
                <a:gd name="T11" fmla="*/ 567 h 1701"/>
                <a:gd name="T12" fmla="*/ 0 w 1815"/>
                <a:gd name="T13" fmla="*/ 737 h 1701"/>
                <a:gd name="T14" fmla="*/ 57 w 1815"/>
                <a:gd name="T15" fmla="*/ 907 h 1701"/>
                <a:gd name="T16" fmla="*/ 170 w 1815"/>
                <a:gd name="T17" fmla="*/ 963 h 1701"/>
                <a:gd name="T18" fmla="*/ 341 w 1815"/>
                <a:gd name="T19" fmla="*/ 1020 h 1701"/>
                <a:gd name="T20" fmla="*/ 397 w 1815"/>
                <a:gd name="T21" fmla="*/ 1134 h 1701"/>
                <a:gd name="T22" fmla="*/ 624 w 1815"/>
                <a:gd name="T23" fmla="*/ 1247 h 1701"/>
                <a:gd name="T24" fmla="*/ 737 w 1815"/>
                <a:gd name="T25" fmla="*/ 1190 h 1701"/>
                <a:gd name="T26" fmla="*/ 851 w 1815"/>
                <a:gd name="T27" fmla="*/ 1134 h 1701"/>
                <a:gd name="T28" fmla="*/ 1078 w 1815"/>
                <a:gd name="T29" fmla="*/ 1360 h 1701"/>
                <a:gd name="T30" fmla="*/ 1134 w 1815"/>
                <a:gd name="T31" fmla="*/ 1417 h 1701"/>
                <a:gd name="T32" fmla="*/ 1248 w 1815"/>
                <a:gd name="T33" fmla="*/ 1531 h 1701"/>
                <a:gd name="T34" fmla="*/ 1191 w 1815"/>
                <a:gd name="T35" fmla="*/ 1644 h 1701"/>
                <a:gd name="T36" fmla="*/ 1248 w 1815"/>
                <a:gd name="T37" fmla="*/ 1701 h 1701"/>
                <a:gd name="T38" fmla="*/ 1418 w 1815"/>
                <a:gd name="T39" fmla="*/ 1644 h 1701"/>
                <a:gd name="T40" fmla="*/ 1645 w 1815"/>
                <a:gd name="T41" fmla="*/ 1474 h 1701"/>
                <a:gd name="T42" fmla="*/ 1701 w 1815"/>
                <a:gd name="T43" fmla="*/ 1304 h 1701"/>
                <a:gd name="T44" fmla="*/ 1758 w 1815"/>
                <a:gd name="T45" fmla="*/ 1190 h 1701"/>
                <a:gd name="T46" fmla="*/ 1815 w 1815"/>
                <a:gd name="T47" fmla="*/ 1077 h 1701"/>
                <a:gd name="T48" fmla="*/ 1701 w 1815"/>
                <a:gd name="T49" fmla="*/ 1134 h 1701"/>
                <a:gd name="T50" fmla="*/ 1418 w 1815"/>
                <a:gd name="T51" fmla="*/ 1077 h 1701"/>
                <a:gd name="T52" fmla="*/ 1304 w 1815"/>
                <a:gd name="T53" fmla="*/ 907 h 1701"/>
                <a:gd name="T54" fmla="*/ 1248 w 1815"/>
                <a:gd name="T55" fmla="*/ 737 h 1701"/>
                <a:gd name="T56" fmla="*/ 1191 w 1815"/>
                <a:gd name="T57" fmla="*/ 567 h 1701"/>
                <a:gd name="T58" fmla="*/ 1304 w 1815"/>
                <a:gd name="T59" fmla="*/ 453 h 1701"/>
                <a:gd name="T60" fmla="*/ 1361 w 1815"/>
                <a:gd name="T61" fmla="*/ 340 h 1701"/>
                <a:gd name="T62" fmla="*/ 1304 w 1815"/>
                <a:gd name="T63" fmla="*/ 226 h 1701"/>
                <a:gd name="T64" fmla="*/ 1134 w 1815"/>
                <a:gd name="T65" fmla="*/ 56 h 1701"/>
                <a:gd name="T66" fmla="*/ 1021 w 1815"/>
                <a:gd name="T67" fmla="*/ 0 h 1701"/>
                <a:gd name="T68" fmla="*/ 908 w 1815"/>
                <a:gd name="T69" fmla="*/ 56 h 1701"/>
                <a:gd name="T70" fmla="*/ 851 w 1815"/>
                <a:gd name="T71" fmla="*/ 113 h 1701"/>
                <a:gd name="T72" fmla="*/ 794 w 1815"/>
                <a:gd name="T73" fmla="*/ 170 h 1701"/>
                <a:gd name="T74" fmla="*/ 681 w 1815"/>
                <a:gd name="T75" fmla="*/ 113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15" h="1701">
                  <a:moveTo>
                    <a:pt x="624" y="113"/>
                  </a:moveTo>
                  <a:lnTo>
                    <a:pt x="624" y="340"/>
                  </a:lnTo>
                  <a:lnTo>
                    <a:pt x="511" y="340"/>
                  </a:lnTo>
                  <a:lnTo>
                    <a:pt x="511" y="396"/>
                  </a:lnTo>
                  <a:lnTo>
                    <a:pt x="397" y="396"/>
                  </a:lnTo>
                  <a:lnTo>
                    <a:pt x="397" y="453"/>
                  </a:lnTo>
                  <a:lnTo>
                    <a:pt x="341" y="453"/>
                  </a:lnTo>
                  <a:lnTo>
                    <a:pt x="341" y="396"/>
                  </a:lnTo>
                  <a:lnTo>
                    <a:pt x="284" y="396"/>
                  </a:lnTo>
                  <a:lnTo>
                    <a:pt x="227" y="340"/>
                  </a:lnTo>
                  <a:lnTo>
                    <a:pt x="57" y="340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737"/>
                  </a:lnTo>
                  <a:lnTo>
                    <a:pt x="57" y="737"/>
                  </a:lnTo>
                  <a:lnTo>
                    <a:pt x="57" y="907"/>
                  </a:lnTo>
                  <a:lnTo>
                    <a:pt x="170" y="907"/>
                  </a:lnTo>
                  <a:lnTo>
                    <a:pt x="170" y="963"/>
                  </a:lnTo>
                  <a:lnTo>
                    <a:pt x="341" y="963"/>
                  </a:lnTo>
                  <a:lnTo>
                    <a:pt x="341" y="1020"/>
                  </a:lnTo>
                  <a:lnTo>
                    <a:pt x="397" y="1020"/>
                  </a:lnTo>
                  <a:lnTo>
                    <a:pt x="397" y="1134"/>
                  </a:lnTo>
                  <a:lnTo>
                    <a:pt x="624" y="1134"/>
                  </a:lnTo>
                  <a:lnTo>
                    <a:pt x="624" y="1247"/>
                  </a:lnTo>
                  <a:lnTo>
                    <a:pt x="737" y="1247"/>
                  </a:lnTo>
                  <a:lnTo>
                    <a:pt x="737" y="1190"/>
                  </a:lnTo>
                  <a:lnTo>
                    <a:pt x="851" y="1190"/>
                  </a:lnTo>
                  <a:lnTo>
                    <a:pt x="851" y="1134"/>
                  </a:lnTo>
                  <a:lnTo>
                    <a:pt x="1078" y="1134"/>
                  </a:lnTo>
                  <a:lnTo>
                    <a:pt x="1078" y="1360"/>
                  </a:lnTo>
                  <a:lnTo>
                    <a:pt x="1134" y="1360"/>
                  </a:lnTo>
                  <a:lnTo>
                    <a:pt x="1134" y="1417"/>
                  </a:lnTo>
                  <a:lnTo>
                    <a:pt x="1248" y="1417"/>
                  </a:lnTo>
                  <a:lnTo>
                    <a:pt x="1248" y="1531"/>
                  </a:lnTo>
                  <a:lnTo>
                    <a:pt x="1191" y="1531"/>
                  </a:lnTo>
                  <a:lnTo>
                    <a:pt x="1191" y="1644"/>
                  </a:lnTo>
                  <a:lnTo>
                    <a:pt x="1248" y="1644"/>
                  </a:lnTo>
                  <a:lnTo>
                    <a:pt x="1248" y="1701"/>
                  </a:lnTo>
                  <a:lnTo>
                    <a:pt x="1418" y="1701"/>
                  </a:lnTo>
                  <a:lnTo>
                    <a:pt x="1418" y="1644"/>
                  </a:lnTo>
                  <a:lnTo>
                    <a:pt x="1645" y="1644"/>
                  </a:lnTo>
                  <a:lnTo>
                    <a:pt x="1645" y="1474"/>
                  </a:lnTo>
                  <a:lnTo>
                    <a:pt x="1701" y="1474"/>
                  </a:lnTo>
                  <a:lnTo>
                    <a:pt x="1701" y="1304"/>
                  </a:lnTo>
                  <a:lnTo>
                    <a:pt x="1758" y="1304"/>
                  </a:lnTo>
                  <a:lnTo>
                    <a:pt x="1758" y="1190"/>
                  </a:lnTo>
                  <a:lnTo>
                    <a:pt x="1815" y="1190"/>
                  </a:lnTo>
                  <a:lnTo>
                    <a:pt x="1815" y="1077"/>
                  </a:lnTo>
                  <a:lnTo>
                    <a:pt x="1701" y="1077"/>
                  </a:lnTo>
                  <a:lnTo>
                    <a:pt x="1701" y="1134"/>
                  </a:lnTo>
                  <a:lnTo>
                    <a:pt x="1418" y="1134"/>
                  </a:lnTo>
                  <a:lnTo>
                    <a:pt x="1418" y="1077"/>
                  </a:lnTo>
                  <a:lnTo>
                    <a:pt x="1304" y="1077"/>
                  </a:lnTo>
                  <a:lnTo>
                    <a:pt x="1304" y="907"/>
                  </a:lnTo>
                  <a:lnTo>
                    <a:pt x="1248" y="907"/>
                  </a:lnTo>
                  <a:lnTo>
                    <a:pt x="1248" y="737"/>
                  </a:lnTo>
                  <a:lnTo>
                    <a:pt x="1191" y="737"/>
                  </a:lnTo>
                  <a:lnTo>
                    <a:pt x="1191" y="567"/>
                  </a:lnTo>
                  <a:lnTo>
                    <a:pt x="1304" y="567"/>
                  </a:lnTo>
                  <a:lnTo>
                    <a:pt x="1304" y="453"/>
                  </a:lnTo>
                  <a:lnTo>
                    <a:pt x="1361" y="453"/>
                  </a:lnTo>
                  <a:lnTo>
                    <a:pt x="1361" y="340"/>
                  </a:lnTo>
                  <a:lnTo>
                    <a:pt x="1304" y="340"/>
                  </a:lnTo>
                  <a:lnTo>
                    <a:pt x="1304" y="226"/>
                  </a:lnTo>
                  <a:lnTo>
                    <a:pt x="1134" y="226"/>
                  </a:lnTo>
                  <a:lnTo>
                    <a:pt x="1134" y="56"/>
                  </a:lnTo>
                  <a:lnTo>
                    <a:pt x="1021" y="56"/>
                  </a:lnTo>
                  <a:lnTo>
                    <a:pt x="1021" y="0"/>
                  </a:lnTo>
                  <a:lnTo>
                    <a:pt x="908" y="0"/>
                  </a:lnTo>
                  <a:lnTo>
                    <a:pt x="908" y="56"/>
                  </a:lnTo>
                  <a:lnTo>
                    <a:pt x="851" y="56"/>
                  </a:lnTo>
                  <a:lnTo>
                    <a:pt x="851" y="113"/>
                  </a:lnTo>
                  <a:lnTo>
                    <a:pt x="794" y="113"/>
                  </a:lnTo>
                  <a:lnTo>
                    <a:pt x="794" y="170"/>
                  </a:lnTo>
                  <a:lnTo>
                    <a:pt x="681" y="170"/>
                  </a:lnTo>
                  <a:lnTo>
                    <a:pt x="681" y="113"/>
                  </a:lnTo>
                  <a:lnTo>
                    <a:pt x="624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22" name="Freeform 958">
              <a:extLst>
                <a:ext uri="{FF2B5EF4-FFF2-40B4-BE49-F238E27FC236}">
                  <a16:creationId xmlns:a16="http://schemas.microsoft.com/office/drawing/2014/main" id="{BAD8BBB0-1480-4E68-8E5A-DBCFFE617983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1" y="1890"/>
              <a:ext cx="1588" cy="1021"/>
            </a:xfrm>
            <a:custGeom>
              <a:avLst/>
              <a:gdLst>
                <a:gd name="T0" fmla="*/ 1304 w 1588"/>
                <a:gd name="T1" fmla="*/ 0 h 1021"/>
                <a:gd name="T2" fmla="*/ 1247 w 1588"/>
                <a:gd name="T3" fmla="*/ 0 h 1021"/>
                <a:gd name="T4" fmla="*/ 1247 w 1588"/>
                <a:gd name="T5" fmla="*/ 57 h 1021"/>
                <a:gd name="T6" fmla="*/ 1191 w 1588"/>
                <a:gd name="T7" fmla="*/ 57 h 1021"/>
                <a:gd name="T8" fmla="*/ 1191 w 1588"/>
                <a:gd name="T9" fmla="*/ 113 h 1021"/>
                <a:gd name="T10" fmla="*/ 1021 w 1588"/>
                <a:gd name="T11" fmla="*/ 113 h 1021"/>
                <a:gd name="T12" fmla="*/ 1021 w 1588"/>
                <a:gd name="T13" fmla="*/ 340 h 1021"/>
                <a:gd name="T14" fmla="*/ 964 w 1588"/>
                <a:gd name="T15" fmla="*/ 340 h 1021"/>
                <a:gd name="T16" fmla="*/ 964 w 1588"/>
                <a:gd name="T17" fmla="*/ 397 h 1021"/>
                <a:gd name="T18" fmla="*/ 907 w 1588"/>
                <a:gd name="T19" fmla="*/ 397 h 1021"/>
                <a:gd name="T20" fmla="*/ 907 w 1588"/>
                <a:gd name="T21" fmla="*/ 340 h 1021"/>
                <a:gd name="T22" fmla="*/ 624 w 1588"/>
                <a:gd name="T23" fmla="*/ 340 h 1021"/>
                <a:gd name="T24" fmla="*/ 624 w 1588"/>
                <a:gd name="T25" fmla="*/ 397 h 1021"/>
                <a:gd name="T26" fmla="*/ 567 w 1588"/>
                <a:gd name="T27" fmla="*/ 397 h 1021"/>
                <a:gd name="T28" fmla="*/ 567 w 1588"/>
                <a:gd name="T29" fmla="*/ 340 h 1021"/>
                <a:gd name="T30" fmla="*/ 510 w 1588"/>
                <a:gd name="T31" fmla="*/ 340 h 1021"/>
                <a:gd name="T32" fmla="*/ 510 w 1588"/>
                <a:gd name="T33" fmla="*/ 283 h 1021"/>
                <a:gd name="T34" fmla="*/ 170 w 1588"/>
                <a:gd name="T35" fmla="*/ 283 h 1021"/>
                <a:gd name="T36" fmla="*/ 170 w 1588"/>
                <a:gd name="T37" fmla="*/ 340 h 1021"/>
                <a:gd name="T38" fmla="*/ 113 w 1588"/>
                <a:gd name="T39" fmla="*/ 340 h 1021"/>
                <a:gd name="T40" fmla="*/ 113 w 1588"/>
                <a:gd name="T41" fmla="*/ 454 h 1021"/>
                <a:gd name="T42" fmla="*/ 0 w 1588"/>
                <a:gd name="T43" fmla="*/ 454 h 1021"/>
                <a:gd name="T44" fmla="*/ 0 w 1588"/>
                <a:gd name="T45" fmla="*/ 624 h 1021"/>
                <a:gd name="T46" fmla="*/ 57 w 1588"/>
                <a:gd name="T47" fmla="*/ 624 h 1021"/>
                <a:gd name="T48" fmla="*/ 57 w 1588"/>
                <a:gd name="T49" fmla="*/ 794 h 1021"/>
                <a:gd name="T50" fmla="*/ 113 w 1588"/>
                <a:gd name="T51" fmla="*/ 794 h 1021"/>
                <a:gd name="T52" fmla="*/ 113 w 1588"/>
                <a:gd name="T53" fmla="*/ 964 h 1021"/>
                <a:gd name="T54" fmla="*/ 227 w 1588"/>
                <a:gd name="T55" fmla="*/ 964 h 1021"/>
                <a:gd name="T56" fmla="*/ 227 w 1588"/>
                <a:gd name="T57" fmla="*/ 1021 h 1021"/>
                <a:gd name="T58" fmla="*/ 510 w 1588"/>
                <a:gd name="T59" fmla="*/ 1021 h 1021"/>
                <a:gd name="T60" fmla="*/ 510 w 1588"/>
                <a:gd name="T61" fmla="*/ 964 h 1021"/>
                <a:gd name="T62" fmla="*/ 737 w 1588"/>
                <a:gd name="T63" fmla="*/ 964 h 1021"/>
                <a:gd name="T64" fmla="*/ 737 w 1588"/>
                <a:gd name="T65" fmla="*/ 907 h 1021"/>
                <a:gd name="T66" fmla="*/ 794 w 1588"/>
                <a:gd name="T67" fmla="*/ 907 h 1021"/>
                <a:gd name="T68" fmla="*/ 794 w 1588"/>
                <a:gd name="T69" fmla="*/ 850 h 1021"/>
                <a:gd name="T70" fmla="*/ 851 w 1588"/>
                <a:gd name="T71" fmla="*/ 850 h 1021"/>
                <a:gd name="T72" fmla="*/ 851 w 1588"/>
                <a:gd name="T73" fmla="*/ 794 h 1021"/>
                <a:gd name="T74" fmla="*/ 907 w 1588"/>
                <a:gd name="T75" fmla="*/ 794 h 1021"/>
                <a:gd name="T76" fmla="*/ 907 w 1588"/>
                <a:gd name="T77" fmla="*/ 737 h 1021"/>
                <a:gd name="T78" fmla="*/ 964 w 1588"/>
                <a:gd name="T79" fmla="*/ 737 h 1021"/>
                <a:gd name="T80" fmla="*/ 964 w 1588"/>
                <a:gd name="T81" fmla="*/ 680 h 1021"/>
                <a:gd name="T82" fmla="*/ 1077 w 1588"/>
                <a:gd name="T83" fmla="*/ 680 h 1021"/>
                <a:gd name="T84" fmla="*/ 1077 w 1588"/>
                <a:gd name="T85" fmla="*/ 624 h 1021"/>
                <a:gd name="T86" fmla="*/ 1191 w 1588"/>
                <a:gd name="T87" fmla="*/ 624 h 1021"/>
                <a:gd name="T88" fmla="*/ 1191 w 1588"/>
                <a:gd name="T89" fmla="*/ 567 h 1021"/>
                <a:gd name="T90" fmla="*/ 1418 w 1588"/>
                <a:gd name="T91" fmla="*/ 567 h 1021"/>
                <a:gd name="T92" fmla="*/ 1418 w 1588"/>
                <a:gd name="T93" fmla="*/ 510 h 1021"/>
                <a:gd name="T94" fmla="*/ 1474 w 1588"/>
                <a:gd name="T95" fmla="*/ 510 h 1021"/>
                <a:gd name="T96" fmla="*/ 1474 w 1588"/>
                <a:gd name="T97" fmla="*/ 454 h 1021"/>
                <a:gd name="T98" fmla="*/ 1588 w 1588"/>
                <a:gd name="T99" fmla="*/ 454 h 1021"/>
                <a:gd name="T100" fmla="*/ 1588 w 1588"/>
                <a:gd name="T101" fmla="*/ 397 h 1021"/>
                <a:gd name="T102" fmla="*/ 1531 w 1588"/>
                <a:gd name="T103" fmla="*/ 397 h 1021"/>
                <a:gd name="T104" fmla="*/ 1531 w 1588"/>
                <a:gd name="T105" fmla="*/ 340 h 1021"/>
                <a:gd name="T106" fmla="*/ 1588 w 1588"/>
                <a:gd name="T107" fmla="*/ 340 h 1021"/>
                <a:gd name="T108" fmla="*/ 1588 w 1588"/>
                <a:gd name="T109" fmla="*/ 283 h 1021"/>
                <a:gd name="T110" fmla="*/ 1531 w 1588"/>
                <a:gd name="T111" fmla="*/ 283 h 1021"/>
                <a:gd name="T112" fmla="*/ 1531 w 1588"/>
                <a:gd name="T113" fmla="*/ 170 h 1021"/>
                <a:gd name="T114" fmla="*/ 1418 w 1588"/>
                <a:gd name="T115" fmla="*/ 170 h 1021"/>
                <a:gd name="T116" fmla="*/ 1418 w 1588"/>
                <a:gd name="T117" fmla="*/ 57 h 1021"/>
                <a:gd name="T118" fmla="*/ 1361 w 1588"/>
                <a:gd name="T119" fmla="*/ 57 h 1021"/>
                <a:gd name="T120" fmla="*/ 1361 w 1588"/>
                <a:gd name="T121" fmla="*/ 0 h 1021"/>
                <a:gd name="T122" fmla="*/ 1304 w 1588"/>
                <a:gd name="T123" fmla="*/ 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588" h="1021">
                  <a:moveTo>
                    <a:pt x="1304" y="0"/>
                  </a:moveTo>
                  <a:lnTo>
                    <a:pt x="1247" y="0"/>
                  </a:lnTo>
                  <a:lnTo>
                    <a:pt x="1247" y="57"/>
                  </a:lnTo>
                  <a:lnTo>
                    <a:pt x="1191" y="57"/>
                  </a:lnTo>
                  <a:lnTo>
                    <a:pt x="1191" y="113"/>
                  </a:lnTo>
                  <a:lnTo>
                    <a:pt x="1021" y="113"/>
                  </a:lnTo>
                  <a:lnTo>
                    <a:pt x="1021" y="340"/>
                  </a:lnTo>
                  <a:lnTo>
                    <a:pt x="964" y="340"/>
                  </a:lnTo>
                  <a:lnTo>
                    <a:pt x="964" y="397"/>
                  </a:lnTo>
                  <a:lnTo>
                    <a:pt x="907" y="397"/>
                  </a:lnTo>
                  <a:lnTo>
                    <a:pt x="907" y="340"/>
                  </a:lnTo>
                  <a:lnTo>
                    <a:pt x="624" y="340"/>
                  </a:lnTo>
                  <a:lnTo>
                    <a:pt x="624" y="397"/>
                  </a:lnTo>
                  <a:lnTo>
                    <a:pt x="567" y="397"/>
                  </a:lnTo>
                  <a:lnTo>
                    <a:pt x="567" y="340"/>
                  </a:lnTo>
                  <a:lnTo>
                    <a:pt x="510" y="340"/>
                  </a:lnTo>
                  <a:lnTo>
                    <a:pt x="510" y="283"/>
                  </a:lnTo>
                  <a:lnTo>
                    <a:pt x="170" y="283"/>
                  </a:lnTo>
                  <a:lnTo>
                    <a:pt x="170" y="340"/>
                  </a:lnTo>
                  <a:lnTo>
                    <a:pt x="113" y="340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624"/>
                  </a:lnTo>
                  <a:lnTo>
                    <a:pt x="57" y="624"/>
                  </a:lnTo>
                  <a:lnTo>
                    <a:pt x="57" y="794"/>
                  </a:lnTo>
                  <a:lnTo>
                    <a:pt x="113" y="794"/>
                  </a:lnTo>
                  <a:lnTo>
                    <a:pt x="113" y="964"/>
                  </a:lnTo>
                  <a:lnTo>
                    <a:pt x="227" y="964"/>
                  </a:lnTo>
                  <a:lnTo>
                    <a:pt x="227" y="1021"/>
                  </a:lnTo>
                  <a:lnTo>
                    <a:pt x="510" y="1021"/>
                  </a:lnTo>
                  <a:lnTo>
                    <a:pt x="510" y="964"/>
                  </a:lnTo>
                  <a:lnTo>
                    <a:pt x="737" y="964"/>
                  </a:lnTo>
                  <a:lnTo>
                    <a:pt x="737" y="907"/>
                  </a:lnTo>
                  <a:lnTo>
                    <a:pt x="794" y="907"/>
                  </a:lnTo>
                  <a:lnTo>
                    <a:pt x="794" y="850"/>
                  </a:lnTo>
                  <a:lnTo>
                    <a:pt x="851" y="850"/>
                  </a:lnTo>
                  <a:lnTo>
                    <a:pt x="851" y="794"/>
                  </a:lnTo>
                  <a:lnTo>
                    <a:pt x="907" y="794"/>
                  </a:lnTo>
                  <a:lnTo>
                    <a:pt x="907" y="737"/>
                  </a:lnTo>
                  <a:lnTo>
                    <a:pt x="964" y="737"/>
                  </a:lnTo>
                  <a:lnTo>
                    <a:pt x="964" y="680"/>
                  </a:lnTo>
                  <a:lnTo>
                    <a:pt x="1077" y="680"/>
                  </a:lnTo>
                  <a:lnTo>
                    <a:pt x="1077" y="624"/>
                  </a:lnTo>
                  <a:lnTo>
                    <a:pt x="1191" y="624"/>
                  </a:lnTo>
                  <a:lnTo>
                    <a:pt x="1191" y="567"/>
                  </a:lnTo>
                  <a:lnTo>
                    <a:pt x="1418" y="567"/>
                  </a:lnTo>
                  <a:lnTo>
                    <a:pt x="1418" y="510"/>
                  </a:lnTo>
                  <a:lnTo>
                    <a:pt x="1474" y="510"/>
                  </a:lnTo>
                  <a:lnTo>
                    <a:pt x="1474" y="454"/>
                  </a:lnTo>
                  <a:lnTo>
                    <a:pt x="1588" y="454"/>
                  </a:lnTo>
                  <a:lnTo>
                    <a:pt x="1588" y="397"/>
                  </a:lnTo>
                  <a:lnTo>
                    <a:pt x="1531" y="397"/>
                  </a:lnTo>
                  <a:lnTo>
                    <a:pt x="1531" y="340"/>
                  </a:lnTo>
                  <a:lnTo>
                    <a:pt x="1588" y="340"/>
                  </a:lnTo>
                  <a:lnTo>
                    <a:pt x="1588" y="283"/>
                  </a:lnTo>
                  <a:lnTo>
                    <a:pt x="1531" y="283"/>
                  </a:lnTo>
                  <a:lnTo>
                    <a:pt x="1531" y="170"/>
                  </a:lnTo>
                  <a:lnTo>
                    <a:pt x="1418" y="170"/>
                  </a:lnTo>
                  <a:lnTo>
                    <a:pt x="1418" y="57"/>
                  </a:lnTo>
                  <a:lnTo>
                    <a:pt x="1361" y="57"/>
                  </a:lnTo>
                  <a:lnTo>
                    <a:pt x="1361" y="0"/>
                  </a:lnTo>
                  <a:lnTo>
                    <a:pt x="130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23" name="Freeform 959">
              <a:extLst>
                <a:ext uri="{FF2B5EF4-FFF2-40B4-BE49-F238E27FC236}">
                  <a16:creationId xmlns:a16="http://schemas.microsoft.com/office/drawing/2014/main" id="{115DC85C-A941-4C75-8813-B0B3F81606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5" y="2457"/>
              <a:ext cx="964" cy="1361"/>
            </a:xfrm>
            <a:custGeom>
              <a:avLst/>
              <a:gdLst>
                <a:gd name="T0" fmla="*/ 964 w 964"/>
                <a:gd name="T1" fmla="*/ 0 h 1361"/>
                <a:gd name="T2" fmla="*/ 737 w 964"/>
                <a:gd name="T3" fmla="*/ 0 h 1361"/>
                <a:gd name="T4" fmla="*/ 737 w 964"/>
                <a:gd name="T5" fmla="*/ 57 h 1361"/>
                <a:gd name="T6" fmla="*/ 623 w 964"/>
                <a:gd name="T7" fmla="*/ 57 h 1361"/>
                <a:gd name="T8" fmla="*/ 623 w 964"/>
                <a:gd name="T9" fmla="*/ 113 h 1361"/>
                <a:gd name="T10" fmla="*/ 510 w 964"/>
                <a:gd name="T11" fmla="*/ 113 h 1361"/>
                <a:gd name="T12" fmla="*/ 510 w 964"/>
                <a:gd name="T13" fmla="*/ 170 h 1361"/>
                <a:gd name="T14" fmla="*/ 453 w 964"/>
                <a:gd name="T15" fmla="*/ 170 h 1361"/>
                <a:gd name="T16" fmla="*/ 453 w 964"/>
                <a:gd name="T17" fmla="*/ 227 h 1361"/>
                <a:gd name="T18" fmla="*/ 397 w 964"/>
                <a:gd name="T19" fmla="*/ 227 h 1361"/>
                <a:gd name="T20" fmla="*/ 397 w 964"/>
                <a:gd name="T21" fmla="*/ 283 h 1361"/>
                <a:gd name="T22" fmla="*/ 340 w 964"/>
                <a:gd name="T23" fmla="*/ 283 h 1361"/>
                <a:gd name="T24" fmla="*/ 340 w 964"/>
                <a:gd name="T25" fmla="*/ 340 h 1361"/>
                <a:gd name="T26" fmla="*/ 283 w 964"/>
                <a:gd name="T27" fmla="*/ 340 h 1361"/>
                <a:gd name="T28" fmla="*/ 283 w 964"/>
                <a:gd name="T29" fmla="*/ 397 h 1361"/>
                <a:gd name="T30" fmla="*/ 170 w 964"/>
                <a:gd name="T31" fmla="*/ 397 h 1361"/>
                <a:gd name="T32" fmla="*/ 170 w 964"/>
                <a:gd name="T33" fmla="*/ 510 h 1361"/>
                <a:gd name="T34" fmla="*/ 113 w 964"/>
                <a:gd name="T35" fmla="*/ 510 h 1361"/>
                <a:gd name="T36" fmla="*/ 113 w 964"/>
                <a:gd name="T37" fmla="*/ 624 h 1361"/>
                <a:gd name="T38" fmla="*/ 56 w 964"/>
                <a:gd name="T39" fmla="*/ 624 h 1361"/>
                <a:gd name="T40" fmla="*/ 56 w 964"/>
                <a:gd name="T41" fmla="*/ 794 h 1361"/>
                <a:gd name="T42" fmla="*/ 0 w 964"/>
                <a:gd name="T43" fmla="*/ 794 h 1361"/>
                <a:gd name="T44" fmla="*/ 0 w 964"/>
                <a:gd name="T45" fmla="*/ 1134 h 1361"/>
                <a:gd name="T46" fmla="*/ 170 w 964"/>
                <a:gd name="T47" fmla="*/ 1134 h 1361"/>
                <a:gd name="T48" fmla="*/ 170 w 964"/>
                <a:gd name="T49" fmla="*/ 1077 h 1361"/>
                <a:gd name="T50" fmla="*/ 226 w 964"/>
                <a:gd name="T51" fmla="*/ 1077 h 1361"/>
                <a:gd name="T52" fmla="*/ 226 w 964"/>
                <a:gd name="T53" fmla="*/ 1191 h 1361"/>
                <a:gd name="T54" fmla="*/ 453 w 964"/>
                <a:gd name="T55" fmla="*/ 1191 h 1361"/>
                <a:gd name="T56" fmla="*/ 453 w 964"/>
                <a:gd name="T57" fmla="*/ 1361 h 1361"/>
                <a:gd name="T58" fmla="*/ 510 w 964"/>
                <a:gd name="T59" fmla="*/ 1361 h 1361"/>
                <a:gd name="T60" fmla="*/ 510 w 964"/>
                <a:gd name="T61" fmla="*/ 1304 h 1361"/>
                <a:gd name="T62" fmla="*/ 623 w 964"/>
                <a:gd name="T63" fmla="*/ 1304 h 1361"/>
                <a:gd name="T64" fmla="*/ 623 w 964"/>
                <a:gd name="T65" fmla="*/ 1247 h 1361"/>
                <a:gd name="T66" fmla="*/ 737 w 964"/>
                <a:gd name="T67" fmla="*/ 1247 h 1361"/>
                <a:gd name="T68" fmla="*/ 737 w 964"/>
                <a:gd name="T69" fmla="*/ 1077 h 1361"/>
                <a:gd name="T70" fmla="*/ 793 w 964"/>
                <a:gd name="T71" fmla="*/ 1077 h 1361"/>
                <a:gd name="T72" fmla="*/ 793 w 964"/>
                <a:gd name="T73" fmla="*/ 851 h 1361"/>
                <a:gd name="T74" fmla="*/ 737 w 964"/>
                <a:gd name="T75" fmla="*/ 851 h 1361"/>
                <a:gd name="T76" fmla="*/ 737 w 964"/>
                <a:gd name="T77" fmla="*/ 737 h 1361"/>
                <a:gd name="T78" fmla="*/ 793 w 964"/>
                <a:gd name="T79" fmla="*/ 737 h 1361"/>
                <a:gd name="T80" fmla="*/ 793 w 964"/>
                <a:gd name="T81" fmla="*/ 680 h 1361"/>
                <a:gd name="T82" fmla="*/ 737 w 964"/>
                <a:gd name="T83" fmla="*/ 680 h 1361"/>
                <a:gd name="T84" fmla="*/ 737 w 964"/>
                <a:gd name="T85" fmla="*/ 567 h 1361"/>
                <a:gd name="T86" fmla="*/ 793 w 964"/>
                <a:gd name="T87" fmla="*/ 567 h 1361"/>
                <a:gd name="T88" fmla="*/ 793 w 964"/>
                <a:gd name="T89" fmla="*/ 340 h 1361"/>
                <a:gd name="T90" fmla="*/ 850 w 964"/>
                <a:gd name="T91" fmla="*/ 340 h 1361"/>
                <a:gd name="T92" fmla="*/ 850 w 964"/>
                <a:gd name="T93" fmla="*/ 227 h 1361"/>
                <a:gd name="T94" fmla="*/ 907 w 964"/>
                <a:gd name="T95" fmla="*/ 227 h 1361"/>
                <a:gd name="T96" fmla="*/ 907 w 964"/>
                <a:gd name="T97" fmla="*/ 170 h 1361"/>
                <a:gd name="T98" fmla="*/ 964 w 964"/>
                <a:gd name="T99" fmla="*/ 170 h 1361"/>
                <a:gd name="T100" fmla="*/ 964 w 964"/>
                <a:gd name="T101" fmla="*/ 0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4" h="1361">
                  <a:moveTo>
                    <a:pt x="964" y="0"/>
                  </a:moveTo>
                  <a:lnTo>
                    <a:pt x="737" y="0"/>
                  </a:lnTo>
                  <a:lnTo>
                    <a:pt x="737" y="57"/>
                  </a:lnTo>
                  <a:lnTo>
                    <a:pt x="623" y="57"/>
                  </a:lnTo>
                  <a:lnTo>
                    <a:pt x="623" y="113"/>
                  </a:lnTo>
                  <a:lnTo>
                    <a:pt x="510" y="113"/>
                  </a:lnTo>
                  <a:lnTo>
                    <a:pt x="510" y="170"/>
                  </a:lnTo>
                  <a:lnTo>
                    <a:pt x="453" y="170"/>
                  </a:lnTo>
                  <a:lnTo>
                    <a:pt x="453" y="227"/>
                  </a:lnTo>
                  <a:lnTo>
                    <a:pt x="397" y="227"/>
                  </a:lnTo>
                  <a:lnTo>
                    <a:pt x="397" y="283"/>
                  </a:lnTo>
                  <a:lnTo>
                    <a:pt x="340" y="283"/>
                  </a:lnTo>
                  <a:lnTo>
                    <a:pt x="340" y="340"/>
                  </a:lnTo>
                  <a:lnTo>
                    <a:pt x="283" y="340"/>
                  </a:lnTo>
                  <a:lnTo>
                    <a:pt x="283" y="397"/>
                  </a:lnTo>
                  <a:lnTo>
                    <a:pt x="170" y="397"/>
                  </a:lnTo>
                  <a:lnTo>
                    <a:pt x="170" y="510"/>
                  </a:lnTo>
                  <a:lnTo>
                    <a:pt x="113" y="510"/>
                  </a:lnTo>
                  <a:lnTo>
                    <a:pt x="113" y="624"/>
                  </a:lnTo>
                  <a:lnTo>
                    <a:pt x="56" y="624"/>
                  </a:lnTo>
                  <a:lnTo>
                    <a:pt x="56" y="794"/>
                  </a:lnTo>
                  <a:lnTo>
                    <a:pt x="0" y="794"/>
                  </a:lnTo>
                  <a:lnTo>
                    <a:pt x="0" y="1134"/>
                  </a:lnTo>
                  <a:lnTo>
                    <a:pt x="170" y="1134"/>
                  </a:lnTo>
                  <a:lnTo>
                    <a:pt x="170" y="1077"/>
                  </a:lnTo>
                  <a:lnTo>
                    <a:pt x="226" y="1077"/>
                  </a:lnTo>
                  <a:lnTo>
                    <a:pt x="226" y="1191"/>
                  </a:lnTo>
                  <a:lnTo>
                    <a:pt x="453" y="1191"/>
                  </a:lnTo>
                  <a:lnTo>
                    <a:pt x="453" y="1361"/>
                  </a:lnTo>
                  <a:lnTo>
                    <a:pt x="510" y="1361"/>
                  </a:lnTo>
                  <a:lnTo>
                    <a:pt x="510" y="1304"/>
                  </a:lnTo>
                  <a:lnTo>
                    <a:pt x="623" y="1304"/>
                  </a:lnTo>
                  <a:lnTo>
                    <a:pt x="623" y="1247"/>
                  </a:lnTo>
                  <a:lnTo>
                    <a:pt x="737" y="1247"/>
                  </a:lnTo>
                  <a:lnTo>
                    <a:pt x="737" y="1077"/>
                  </a:lnTo>
                  <a:lnTo>
                    <a:pt x="793" y="1077"/>
                  </a:lnTo>
                  <a:lnTo>
                    <a:pt x="793" y="851"/>
                  </a:lnTo>
                  <a:lnTo>
                    <a:pt x="737" y="851"/>
                  </a:lnTo>
                  <a:lnTo>
                    <a:pt x="737" y="737"/>
                  </a:lnTo>
                  <a:lnTo>
                    <a:pt x="793" y="737"/>
                  </a:lnTo>
                  <a:lnTo>
                    <a:pt x="793" y="680"/>
                  </a:lnTo>
                  <a:lnTo>
                    <a:pt x="737" y="680"/>
                  </a:lnTo>
                  <a:lnTo>
                    <a:pt x="737" y="567"/>
                  </a:lnTo>
                  <a:lnTo>
                    <a:pt x="793" y="567"/>
                  </a:lnTo>
                  <a:lnTo>
                    <a:pt x="793" y="340"/>
                  </a:lnTo>
                  <a:lnTo>
                    <a:pt x="850" y="340"/>
                  </a:lnTo>
                  <a:lnTo>
                    <a:pt x="850" y="227"/>
                  </a:lnTo>
                  <a:lnTo>
                    <a:pt x="907" y="227"/>
                  </a:lnTo>
                  <a:lnTo>
                    <a:pt x="907" y="170"/>
                  </a:lnTo>
                  <a:lnTo>
                    <a:pt x="964" y="170"/>
                  </a:lnTo>
                  <a:lnTo>
                    <a:pt x="96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24" name="Freeform 960">
              <a:extLst>
                <a:ext uri="{FF2B5EF4-FFF2-40B4-BE49-F238E27FC236}">
                  <a16:creationId xmlns:a16="http://schemas.microsoft.com/office/drawing/2014/main" id="{E939C589-D44F-48AB-967B-93CF0FB4CB3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2" y="2287"/>
              <a:ext cx="1871" cy="1928"/>
            </a:xfrm>
            <a:custGeom>
              <a:avLst/>
              <a:gdLst>
                <a:gd name="T0" fmla="*/ 56 w 1871"/>
                <a:gd name="T1" fmla="*/ 1871 h 1928"/>
                <a:gd name="T2" fmla="*/ 0 w 1871"/>
                <a:gd name="T3" fmla="*/ 1701 h 1928"/>
                <a:gd name="T4" fmla="*/ 56 w 1871"/>
                <a:gd name="T5" fmla="*/ 1644 h 1928"/>
                <a:gd name="T6" fmla="*/ 113 w 1871"/>
                <a:gd name="T7" fmla="*/ 1474 h 1928"/>
                <a:gd name="T8" fmla="*/ 226 w 1871"/>
                <a:gd name="T9" fmla="*/ 1417 h 1928"/>
                <a:gd name="T10" fmla="*/ 340 w 1871"/>
                <a:gd name="T11" fmla="*/ 1247 h 1928"/>
                <a:gd name="T12" fmla="*/ 396 w 1871"/>
                <a:gd name="T13" fmla="*/ 1021 h 1928"/>
                <a:gd name="T14" fmla="*/ 340 w 1871"/>
                <a:gd name="T15" fmla="*/ 907 h 1928"/>
                <a:gd name="T16" fmla="*/ 396 w 1871"/>
                <a:gd name="T17" fmla="*/ 850 h 1928"/>
                <a:gd name="T18" fmla="*/ 340 w 1871"/>
                <a:gd name="T19" fmla="*/ 737 h 1928"/>
                <a:gd name="T20" fmla="*/ 396 w 1871"/>
                <a:gd name="T21" fmla="*/ 510 h 1928"/>
                <a:gd name="T22" fmla="*/ 453 w 1871"/>
                <a:gd name="T23" fmla="*/ 397 h 1928"/>
                <a:gd name="T24" fmla="*/ 510 w 1871"/>
                <a:gd name="T25" fmla="*/ 340 h 1928"/>
                <a:gd name="T26" fmla="*/ 567 w 1871"/>
                <a:gd name="T27" fmla="*/ 113 h 1928"/>
                <a:gd name="T28" fmla="*/ 623 w 1871"/>
                <a:gd name="T29" fmla="*/ 57 h 1928"/>
                <a:gd name="T30" fmla="*/ 737 w 1871"/>
                <a:gd name="T31" fmla="*/ 0 h 1928"/>
                <a:gd name="T32" fmla="*/ 964 w 1871"/>
                <a:gd name="T33" fmla="*/ 57 h 1928"/>
                <a:gd name="T34" fmla="*/ 1247 w 1871"/>
                <a:gd name="T35" fmla="*/ 113 h 1928"/>
                <a:gd name="T36" fmla="*/ 1360 w 1871"/>
                <a:gd name="T37" fmla="*/ 170 h 1928"/>
                <a:gd name="T38" fmla="*/ 1531 w 1871"/>
                <a:gd name="T39" fmla="*/ 113 h 1928"/>
                <a:gd name="T40" fmla="*/ 1814 w 1871"/>
                <a:gd name="T41" fmla="*/ 227 h 1928"/>
                <a:gd name="T42" fmla="*/ 1871 w 1871"/>
                <a:gd name="T43" fmla="*/ 397 h 1928"/>
                <a:gd name="T44" fmla="*/ 1814 w 1871"/>
                <a:gd name="T45" fmla="*/ 510 h 1928"/>
                <a:gd name="T46" fmla="*/ 1587 w 1871"/>
                <a:gd name="T47" fmla="*/ 624 h 1928"/>
                <a:gd name="T48" fmla="*/ 1531 w 1871"/>
                <a:gd name="T49" fmla="*/ 680 h 1928"/>
                <a:gd name="T50" fmla="*/ 1360 w 1871"/>
                <a:gd name="T51" fmla="*/ 624 h 1928"/>
                <a:gd name="T52" fmla="*/ 1190 w 1871"/>
                <a:gd name="T53" fmla="*/ 680 h 1928"/>
                <a:gd name="T54" fmla="*/ 1134 w 1871"/>
                <a:gd name="T55" fmla="*/ 850 h 1928"/>
                <a:gd name="T56" fmla="*/ 964 w 1871"/>
                <a:gd name="T57" fmla="*/ 907 h 1928"/>
                <a:gd name="T58" fmla="*/ 1020 w 1871"/>
                <a:gd name="T59" fmla="*/ 964 h 1928"/>
                <a:gd name="T60" fmla="*/ 964 w 1871"/>
                <a:gd name="T61" fmla="*/ 1077 h 1928"/>
                <a:gd name="T62" fmla="*/ 907 w 1871"/>
                <a:gd name="T63" fmla="*/ 1191 h 1928"/>
                <a:gd name="T64" fmla="*/ 850 w 1871"/>
                <a:gd name="T65" fmla="*/ 1361 h 1928"/>
                <a:gd name="T66" fmla="*/ 964 w 1871"/>
                <a:gd name="T67" fmla="*/ 1474 h 1928"/>
                <a:gd name="T68" fmla="*/ 1077 w 1871"/>
                <a:gd name="T69" fmla="*/ 1531 h 1928"/>
                <a:gd name="T70" fmla="*/ 850 w 1871"/>
                <a:gd name="T71" fmla="*/ 1588 h 1928"/>
                <a:gd name="T72" fmla="*/ 793 w 1871"/>
                <a:gd name="T73" fmla="*/ 1701 h 1928"/>
                <a:gd name="T74" fmla="*/ 737 w 1871"/>
                <a:gd name="T75" fmla="*/ 1758 h 1928"/>
                <a:gd name="T76" fmla="*/ 623 w 1871"/>
                <a:gd name="T77" fmla="*/ 1701 h 1928"/>
                <a:gd name="T78" fmla="*/ 453 w 1871"/>
                <a:gd name="T79" fmla="*/ 1758 h 1928"/>
                <a:gd name="T80" fmla="*/ 396 w 1871"/>
                <a:gd name="T81" fmla="*/ 1871 h 1928"/>
                <a:gd name="T82" fmla="*/ 283 w 1871"/>
                <a:gd name="T83" fmla="*/ 1928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871" h="1928">
                  <a:moveTo>
                    <a:pt x="56" y="1928"/>
                  </a:moveTo>
                  <a:lnTo>
                    <a:pt x="56" y="1871"/>
                  </a:lnTo>
                  <a:lnTo>
                    <a:pt x="0" y="1871"/>
                  </a:lnTo>
                  <a:lnTo>
                    <a:pt x="0" y="1701"/>
                  </a:lnTo>
                  <a:lnTo>
                    <a:pt x="56" y="1701"/>
                  </a:lnTo>
                  <a:lnTo>
                    <a:pt x="56" y="1644"/>
                  </a:lnTo>
                  <a:lnTo>
                    <a:pt x="113" y="1644"/>
                  </a:lnTo>
                  <a:lnTo>
                    <a:pt x="113" y="1474"/>
                  </a:lnTo>
                  <a:lnTo>
                    <a:pt x="226" y="1474"/>
                  </a:lnTo>
                  <a:lnTo>
                    <a:pt x="226" y="1417"/>
                  </a:lnTo>
                  <a:lnTo>
                    <a:pt x="340" y="1417"/>
                  </a:lnTo>
                  <a:lnTo>
                    <a:pt x="340" y="1247"/>
                  </a:lnTo>
                  <a:lnTo>
                    <a:pt x="396" y="1247"/>
                  </a:lnTo>
                  <a:lnTo>
                    <a:pt x="396" y="1021"/>
                  </a:lnTo>
                  <a:lnTo>
                    <a:pt x="340" y="1021"/>
                  </a:lnTo>
                  <a:lnTo>
                    <a:pt x="340" y="907"/>
                  </a:lnTo>
                  <a:lnTo>
                    <a:pt x="396" y="907"/>
                  </a:lnTo>
                  <a:lnTo>
                    <a:pt x="396" y="850"/>
                  </a:lnTo>
                  <a:lnTo>
                    <a:pt x="340" y="850"/>
                  </a:lnTo>
                  <a:lnTo>
                    <a:pt x="340" y="737"/>
                  </a:lnTo>
                  <a:lnTo>
                    <a:pt x="396" y="737"/>
                  </a:lnTo>
                  <a:lnTo>
                    <a:pt x="396" y="510"/>
                  </a:lnTo>
                  <a:lnTo>
                    <a:pt x="453" y="510"/>
                  </a:lnTo>
                  <a:lnTo>
                    <a:pt x="453" y="397"/>
                  </a:lnTo>
                  <a:lnTo>
                    <a:pt x="510" y="397"/>
                  </a:lnTo>
                  <a:lnTo>
                    <a:pt x="510" y="340"/>
                  </a:lnTo>
                  <a:lnTo>
                    <a:pt x="567" y="340"/>
                  </a:lnTo>
                  <a:lnTo>
                    <a:pt x="567" y="113"/>
                  </a:lnTo>
                  <a:lnTo>
                    <a:pt x="623" y="113"/>
                  </a:lnTo>
                  <a:lnTo>
                    <a:pt x="623" y="57"/>
                  </a:lnTo>
                  <a:lnTo>
                    <a:pt x="737" y="57"/>
                  </a:lnTo>
                  <a:lnTo>
                    <a:pt x="737" y="0"/>
                  </a:lnTo>
                  <a:lnTo>
                    <a:pt x="964" y="0"/>
                  </a:lnTo>
                  <a:lnTo>
                    <a:pt x="964" y="57"/>
                  </a:lnTo>
                  <a:lnTo>
                    <a:pt x="1247" y="57"/>
                  </a:lnTo>
                  <a:lnTo>
                    <a:pt x="1247" y="113"/>
                  </a:lnTo>
                  <a:lnTo>
                    <a:pt x="1360" y="113"/>
                  </a:lnTo>
                  <a:lnTo>
                    <a:pt x="1360" y="170"/>
                  </a:lnTo>
                  <a:lnTo>
                    <a:pt x="1531" y="170"/>
                  </a:lnTo>
                  <a:lnTo>
                    <a:pt x="1531" y="113"/>
                  </a:lnTo>
                  <a:lnTo>
                    <a:pt x="1814" y="113"/>
                  </a:lnTo>
                  <a:lnTo>
                    <a:pt x="1814" y="227"/>
                  </a:lnTo>
                  <a:lnTo>
                    <a:pt x="1871" y="227"/>
                  </a:lnTo>
                  <a:lnTo>
                    <a:pt x="1871" y="397"/>
                  </a:lnTo>
                  <a:lnTo>
                    <a:pt x="1814" y="397"/>
                  </a:lnTo>
                  <a:lnTo>
                    <a:pt x="1814" y="510"/>
                  </a:lnTo>
                  <a:lnTo>
                    <a:pt x="1587" y="510"/>
                  </a:lnTo>
                  <a:lnTo>
                    <a:pt x="1587" y="624"/>
                  </a:lnTo>
                  <a:lnTo>
                    <a:pt x="1531" y="624"/>
                  </a:lnTo>
                  <a:lnTo>
                    <a:pt x="1531" y="680"/>
                  </a:lnTo>
                  <a:lnTo>
                    <a:pt x="1360" y="680"/>
                  </a:lnTo>
                  <a:lnTo>
                    <a:pt x="1360" y="624"/>
                  </a:lnTo>
                  <a:lnTo>
                    <a:pt x="1190" y="624"/>
                  </a:lnTo>
                  <a:lnTo>
                    <a:pt x="1190" y="680"/>
                  </a:lnTo>
                  <a:lnTo>
                    <a:pt x="1134" y="680"/>
                  </a:lnTo>
                  <a:lnTo>
                    <a:pt x="1134" y="850"/>
                  </a:lnTo>
                  <a:lnTo>
                    <a:pt x="964" y="850"/>
                  </a:lnTo>
                  <a:lnTo>
                    <a:pt x="964" y="907"/>
                  </a:lnTo>
                  <a:lnTo>
                    <a:pt x="1020" y="907"/>
                  </a:lnTo>
                  <a:lnTo>
                    <a:pt x="1020" y="964"/>
                  </a:lnTo>
                  <a:lnTo>
                    <a:pt x="964" y="964"/>
                  </a:lnTo>
                  <a:lnTo>
                    <a:pt x="964" y="1077"/>
                  </a:lnTo>
                  <a:lnTo>
                    <a:pt x="907" y="1077"/>
                  </a:lnTo>
                  <a:lnTo>
                    <a:pt x="907" y="1191"/>
                  </a:lnTo>
                  <a:lnTo>
                    <a:pt x="850" y="1191"/>
                  </a:lnTo>
                  <a:lnTo>
                    <a:pt x="850" y="1361"/>
                  </a:lnTo>
                  <a:lnTo>
                    <a:pt x="964" y="1361"/>
                  </a:lnTo>
                  <a:lnTo>
                    <a:pt x="964" y="1474"/>
                  </a:lnTo>
                  <a:lnTo>
                    <a:pt x="1077" y="1474"/>
                  </a:lnTo>
                  <a:lnTo>
                    <a:pt x="1077" y="1531"/>
                  </a:lnTo>
                  <a:lnTo>
                    <a:pt x="850" y="1531"/>
                  </a:lnTo>
                  <a:lnTo>
                    <a:pt x="850" y="1588"/>
                  </a:lnTo>
                  <a:lnTo>
                    <a:pt x="793" y="1588"/>
                  </a:lnTo>
                  <a:lnTo>
                    <a:pt x="793" y="1701"/>
                  </a:lnTo>
                  <a:lnTo>
                    <a:pt x="737" y="1701"/>
                  </a:lnTo>
                  <a:lnTo>
                    <a:pt x="737" y="1758"/>
                  </a:lnTo>
                  <a:lnTo>
                    <a:pt x="623" y="1758"/>
                  </a:lnTo>
                  <a:lnTo>
                    <a:pt x="623" y="1701"/>
                  </a:lnTo>
                  <a:lnTo>
                    <a:pt x="453" y="1701"/>
                  </a:lnTo>
                  <a:lnTo>
                    <a:pt x="453" y="1758"/>
                  </a:lnTo>
                  <a:lnTo>
                    <a:pt x="396" y="1758"/>
                  </a:lnTo>
                  <a:lnTo>
                    <a:pt x="396" y="1871"/>
                  </a:lnTo>
                  <a:lnTo>
                    <a:pt x="283" y="1871"/>
                  </a:lnTo>
                  <a:lnTo>
                    <a:pt x="283" y="1928"/>
                  </a:lnTo>
                  <a:lnTo>
                    <a:pt x="56" y="192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2229" name="Group 965">
            <a:extLst>
              <a:ext uri="{FF2B5EF4-FFF2-40B4-BE49-F238E27FC236}">
                <a16:creationId xmlns:a16="http://schemas.microsoft.com/office/drawing/2014/main" id="{F4391B8B-7991-4AB4-B7AC-DAAD75668EC9}"/>
              </a:ext>
            </a:extLst>
          </p:cNvPr>
          <p:cNvGrpSpPr>
            <a:grpSpLocks/>
          </p:cNvGrpSpPr>
          <p:nvPr/>
        </p:nvGrpSpPr>
        <p:grpSpPr bwMode="auto">
          <a:xfrm>
            <a:off x="2620963" y="531813"/>
            <a:ext cx="7561262" cy="8718550"/>
            <a:chOff x="1651" y="335"/>
            <a:chExt cx="4763" cy="5492"/>
          </a:xfrm>
        </p:grpSpPr>
        <p:grpSp>
          <p:nvGrpSpPr>
            <p:cNvPr id="12230" name="Group 966">
              <a:extLst>
                <a:ext uri="{FF2B5EF4-FFF2-40B4-BE49-F238E27FC236}">
                  <a16:creationId xmlns:a16="http://schemas.microsoft.com/office/drawing/2014/main" id="{8CCA423F-5A6B-4296-94A9-59E5FE57D95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26" y="3931"/>
              <a:ext cx="255" cy="81"/>
              <a:chOff x="5273" y="416"/>
              <a:chExt cx="255" cy="81"/>
            </a:xfrm>
          </p:grpSpPr>
          <p:sp>
            <p:nvSpPr>
              <p:cNvPr id="12231" name="WordArt 967">
                <a:extLst>
                  <a:ext uri="{FF2B5EF4-FFF2-40B4-BE49-F238E27FC236}">
                    <a16:creationId xmlns:a16="http://schemas.microsoft.com/office/drawing/2014/main" id="{86A4FB0E-2511-4C23-B988-3A03CD83C83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3" y="416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京都市</a:t>
                </a:r>
              </a:p>
            </p:txBody>
          </p:sp>
          <p:sp>
            <p:nvSpPr>
              <p:cNvPr id="12232" name="WordArt 968">
                <a:extLst>
                  <a:ext uri="{FF2B5EF4-FFF2-40B4-BE49-F238E27FC236}">
                    <a16:creationId xmlns:a16="http://schemas.microsoft.com/office/drawing/2014/main" id="{75216AB8-BC38-4A99-BD9E-030CBA757BA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4" y="41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京都市</a:t>
                </a:r>
              </a:p>
            </p:txBody>
          </p:sp>
        </p:grpSp>
        <p:grpSp>
          <p:nvGrpSpPr>
            <p:cNvPr id="12233" name="Group 969">
              <a:extLst>
                <a:ext uri="{FF2B5EF4-FFF2-40B4-BE49-F238E27FC236}">
                  <a16:creationId xmlns:a16="http://schemas.microsoft.com/office/drawing/2014/main" id="{147A47FB-234A-4105-8B1F-FFFB1A397F8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33" y="4158"/>
              <a:ext cx="233" cy="74"/>
              <a:chOff x="6933" y="416"/>
              <a:chExt cx="233" cy="74"/>
            </a:xfrm>
          </p:grpSpPr>
          <p:sp>
            <p:nvSpPr>
              <p:cNvPr id="12234" name="WordArt 970">
                <a:extLst>
                  <a:ext uri="{FF2B5EF4-FFF2-40B4-BE49-F238E27FC236}">
                    <a16:creationId xmlns:a16="http://schemas.microsoft.com/office/drawing/2014/main" id="{A83F7FC8-BE8E-4F8B-A4B9-016B3011E7F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33" y="416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上京区</a:t>
                </a:r>
              </a:p>
            </p:txBody>
          </p:sp>
          <p:sp>
            <p:nvSpPr>
              <p:cNvPr id="12235" name="WordArt 971">
                <a:extLst>
                  <a:ext uri="{FF2B5EF4-FFF2-40B4-BE49-F238E27FC236}">
                    <a16:creationId xmlns:a16="http://schemas.microsoft.com/office/drawing/2014/main" id="{ECF1481C-43DD-45BD-A81D-FB11E2F7310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34" y="417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上京区</a:t>
                </a:r>
              </a:p>
            </p:txBody>
          </p:sp>
        </p:grpSp>
        <p:grpSp>
          <p:nvGrpSpPr>
            <p:cNvPr id="12236" name="Group 972">
              <a:extLst>
                <a:ext uri="{FF2B5EF4-FFF2-40B4-BE49-F238E27FC236}">
                  <a16:creationId xmlns:a16="http://schemas.microsoft.com/office/drawing/2014/main" id="{1CB8ECA1-AD44-4C60-AD29-24738CDE8F8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83" y="3704"/>
              <a:ext cx="156" cy="74"/>
              <a:chOff x="7386" y="416"/>
              <a:chExt cx="156" cy="74"/>
            </a:xfrm>
          </p:grpSpPr>
          <p:sp>
            <p:nvSpPr>
              <p:cNvPr id="12237" name="WordArt 973">
                <a:extLst>
                  <a:ext uri="{FF2B5EF4-FFF2-40B4-BE49-F238E27FC236}">
                    <a16:creationId xmlns:a16="http://schemas.microsoft.com/office/drawing/2014/main" id="{3872B9AA-DF3C-42E5-8263-BC347EECB75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86" y="416"/>
                <a:ext cx="155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北区</a:t>
                </a:r>
              </a:p>
            </p:txBody>
          </p:sp>
          <p:sp>
            <p:nvSpPr>
              <p:cNvPr id="12238" name="WordArt 974">
                <a:extLst>
                  <a:ext uri="{FF2B5EF4-FFF2-40B4-BE49-F238E27FC236}">
                    <a16:creationId xmlns:a16="http://schemas.microsoft.com/office/drawing/2014/main" id="{7C2CFAA7-7234-44B2-8762-CA6F452DDBF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87" y="417"/>
                <a:ext cx="155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北区</a:t>
                </a:r>
              </a:p>
            </p:txBody>
          </p:sp>
        </p:grpSp>
        <p:grpSp>
          <p:nvGrpSpPr>
            <p:cNvPr id="12239" name="Group 975">
              <a:extLst>
                <a:ext uri="{FF2B5EF4-FFF2-40B4-BE49-F238E27FC236}">
                  <a16:creationId xmlns:a16="http://schemas.microsoft.com/office/drawing/2014/main" id="{13C161D3-2BB3-4775-B257-BBC51D93C35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91" y="2376"/>
              <a:ext cx="341" cy="81"/>
              <a:chOff x="4706" y="416"/>
              <a:chExt cx="341" cy="81"/>
            </a:xfrm>
          </p:grpSpPr>
          <p:sp>
            <p:nvSpPr>
              <p:cNvPr id="12240" name="WordArt 976">
                <a:extLst>
                  <a:ext uri="{FF2B5EF4-FFF2-40B4-BE49-F238E27FC236}">
                    <a16:creationId xmlns:a16="http://schemas.microsoft.com/office/drawing/2014/main" id="{E29545A2-3C82-4845-90A4-34397A0EF3E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6" y="416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福知山市</a:t>
                </a:r>
              </a:p>
            </p:txBody>
          </p:sp>
          <p:sp>
            <p:nvSpPr>
              <p:cNvPr id="12241" name="WordArt 977">
                <a:extLst>
                  <a:ext uri="{FF2B5EF4-FFF2-40B4-BE49-F238E27FC236}">
                    <a16:creationId xmlns:a16="http://schemas.microsoft.com/office/drawing/2014/main" id="{B073D962-231A-4813-AF50-97721EA5DAE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7" y="417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福知山市</a:t>
                </a:r>
              </a:p>
            </p:txBody>
          </p:sp>
        </p:grpSp>
        <p:grpSp>
          <p:nvGrpSpPr>
            <p:cNvPr id="12242" name="Group 978">
              <a:extLst>
                <a:ext uri="{FF2B5EF4-FFF2-40B4-BE49-F238E27FC236}">
                  <a16:creationId xmlns:a16="http://schemas.microsoft.com/office/drawing/2014/main" id="{E50D940C-3256-410E-9D43-AB803EAF3B8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11" y="1922"/>
              <a:ext cx="255" cy="81"/>
              <a:chOff x="5273" y="562"/>
              <a:chExt cx="255" cy="81"/>
            </a:xfrm>
          </p:grpSpPr>
          <p:sp>
            <p:nvSpPr>
              <p:cNvPr id="12243" name="WordArt 979">
                <a:extLst>
                  <a:ext uri="{FF2B5EF4-FFF2-40B4-BE49-F238E27FC236}">
                    <a16:creationId xmlns:a16="http://schemas.microsoft.com/office/drawing/2014/main" id="{6EC0BE80-C5AC-4383-A0EB-C98DB1B1588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3" y="562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舞鶴市</a:t>
                </a:r>
              </a:p>
            </p:txBody>
          </p:sp>
          <p:sp>
            <p:nvSpPr>
              <p:cNvPr id="12244" name="WordArt 980">
                <a:extLst>
                  <a:ext uri="{FF2B5EF4-FFF2-40B4-BE49-F238E27FC236}">
                    <a16:creationId xmlns:a16="http://schemas.microsoft.com/office/drawing/2014/main" id="{1D7F3389-6AD7-4E5A-9DEB-00757C50CD7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4" y="56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舞鶴市</a:t>
                </a:r>
              </a:p>
            </p:txBody>
          </p:sp>
        </p:grpSp>
        <p:grpSp>
          <p:nvGrpSpPr>
            <p:cNvPr id="12245" name="Group 981">
              <a:extLst>
                <a:ext uri="{FF2B5EF4-FFF2-40B4-BE49-F238E27FC236}">
                  <a16:creationId xmlns:a16="http://schemas.microsoft.com/office/drawing/2014/main" id="{9D5AAA09-104F-41DA-A5B5-F76E58A97EE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66" y="3591"/>
              <a:ext cx="233" cy="74"/>
              <a:chOff x="6933" y="562"/>
              <a:chExt cx="233" cy="74"/>
            </a:xfrm>
          </p:grpSpPr>
          <p:sp>
            <p:nvSpPr>
              <p:cNvPr id="12246" name="WordArt 982">
                <a:extLst>
                  <a:ext uri="{FF2B5EF4-FFF2-40B4-BE49-F238E27FC236}">
                    <a16:creationId xmlns:a16="http://schemas.microsoft.com/office/drawing/2014/main" id="{7E0F6DFD-F63F-4406-9384-627EB4F5D7F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33" y="562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左京区</a:t>
                </a:r>
              </a:p>
            </p:txBody>
          </p:sp>
          <p:sp>
            <p:nvSpPr>
              <p:cNvPr id="12247" name="WordArt 983">
                <a:extLst>
                  <a:ext uri="{FF2B5EF4-FFF2-40B4-BE49-F238E27FC236}">
                    <a16:creationId xmlns:a16="http://schemas.microsoft.com/office/drawing/2014/main" id="{EDF92E80-208F-41A7-A9AE-05CA6904D21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34" y="563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左京区</a:t>
                </a:r>
              </a:p>
            </p:txBody>
          </p:sp>
        </p:grpSp>
        <p:grpSp>
          <p:nvGrpSpPr>
            <p:cNvPr id="12248" name="Group 984">
              <a:extLst>
                <a:ext uri="{FF2B5EF4-FFF2-40B4-BE49-F238E27FC236}">
                  <a16:creationId xmlns:a16="http://schemas.microsoft.com/office/drawing/2014/main" id="{6328CE98-C068-49F5-A137-416403B3B25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97" y="4498"/>
              <a:ext cx="156" cy="74"/>
              <a:chOff x="7386" y="562"/>
              <a:chExt cx="156" cy="74"/>
            </a:xfrm>
          </p:grpSpPr>
          <p:sp>
            <p:nvSpPr>
              <p:cNvPr id="12249" name="WordArt 985">
                <a:extLst>
                  <a:ext uri="{FF2B5EF4-FFF2-40B4-BE49-F238E27FC236}">
                    <a16:creationId xmlns:a16="http://schemas.microsoft.com/office/drawing/2014/main" id="{24BE1D42-1618-4178-89BB-2E408341C95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86" y="562"/>
                <a:ext cx="155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南区</a:t>
                </a:r>
              </a:p>
            </p:txBody>
          </p:sp>
          <p:sp>
            <p:nvSpPr>
              <p:cNvPr id="12250" name="WordArt 986">
                <a:extLst>
                  <a:ext uri="{FF2B5EF4-FFF2-40B4-BE49-F238E27FC236}">
                    <a16:creationId xmlns:a16="http://schemas.microsoft.com/office/drawing/2014/main" id="{2121ABAF-E3D1-4CFA-9A28-25E8CCC4630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87" y="563"/>
                <a:ext cx="155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南区</a:t>
                </a:r>
              </a:p>
            </p:txBody>
          </p:sp>
        </p:grpSp>
        <p:grpSp>
          <p:nvGrpSpPr>
            <p:cNvPr id="12251" name="Group 987">
              <a:extLst>
                <a:ext uri="{FF2B5EF4-FFF2-40B4-BE49-F238E27FC236}">
                  <a16:creationId xmlns:a16="http://schemas.microsoft.com/office/drawing/2014/main" id="{870E0854-17F3-419B-8F25-D89968E2D3C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72" y="4725"/>
              <a:ext cx="341" cy="81"/>
              <a:chOff x="4706" y="562"/>
              <a:chExt cx="341" cy="81"/>
            </a:xfrm>
          </p:grpSpPr>
          <p:sp>
            <p:nvSpPr>
              <p:cNvPr id="12252" name="WordArt 988">
                <a:extLst>
                  <a:ext uri="{FF2B5EF4-FFF2-40B4-BE49-F238E27FC236}">
                    <a16:creationId xmlns:a16="http://schemas.microsoft.com/office/drawing/2014/main" id="{3ADA503C-D153-4057-A532-AFCC09F98D5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6" y="562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長岡京市</a:t>
                </a:r>
              </a:p>
            </p:txBody>
          </p:sp>
          <p:sp>
            <p:nvSpPr>
              <p:cNvPr id="12253" name="WordArt 989">
                <a:extLst>
                  <a:ext uri="{FF2B5EF4-FFF2-40B4-BE49-F238E27FC236}">
                    <a16:creationId xmlns:a16="http://schemas.microsoft.com/office/drawing/2014/main" id="{03A759D8-7845-4004-BA4E-288ECF89BB5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7" y="563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長岡京市</a:t>
                </a:r>
              </a:p>
            </p:txBody>
          </p:sp>
        </p:grpSp>
        <p:grpSp>
          <p:nvGrpSpPr>
            <p:cNvPr id="12254" name="Group 990">
              <a:extLst>
                <a:ext uri="{FF2B5EF4-FFF2-40B4-BE49-F238E27FC236}">
                  <a16:creationId xmlns:a16="http://schemas.microsoft.com/office/drawing/2014/main" id="{D7685FB4-532D-44AF-9934-52521049BF2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11" y="2457"/>
              <a:ext cx="255" cy="81"/>
              <a:chOff x="5273" y="789"/>
              <a:chExt cx="255" cy="81"/>
            </a:xfrm>
          </p:grpSpPr>
          <p:sp>
            <p:nvSpPr>
              <p:cNvPr id="12255" name="WordArt 991">
                <a:extLst>
                  <a:ext uri="{FF2B5EF4-FFF2-40B4-BE49-F238E27FC236}">
                    <a16:creationId xmlns:a16="http://schemas.microsoft.com/office/drawing/2014/main" id="{1DD59EB1-6909-4271-A738-2EB7AFD0C51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3" y="78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綾部市</a:t>
                </a:r>
              </a:p>
            </p:txBody>
          </p:sp>
          <p:sp>
            <p:nvSpPr>
              <p:cNvPr id="12256" name="WordArt 992">
                <a:extLst>
                  <a:ext uri="{FF2B5EF4-FFF2-40B4-BE49-F238E27FC236}">
                    <a16:creationId xmlns:a16="http://schemas.microsoft.com/office/drawing/2014/main" id="{3051716C-B209-4296-8074-C430D73CE99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4" y="79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綾部市</a:t>
                </a:r>
              </a:p>
            </p:txBody>
          </p:sp>
        </p:grpSp>
        <p:grpSp>
          <p:nvGrpSpPr>
            <p:cNvPr id="12257" name="Group 993">
              <a:extLst>
                <a:ext uri="{FF2B5EF4-FFF2-40B4-BE49-F238E27FC236}">
                  <a16:creationId xmlns:a16="http://schemas.microsoft.com/office/drawing/2014/main" id="{397591DF-0D36-4A84-B669-CBC3E4FAB8A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53" y="4271"/>
              <a:ext cx="233" cy="74"/>
              <a:chOff x="6933" y="789"/>
              <a:chExt cx="233" cy="74"/>
            </a:xfrm>
          </p:grpSpPr>
          <p:sp>
            <p:nvSpPr>
              <p:cNvPr id="12258" name="WordArt 994">
                <a:extLst>
                  <a:ext uri="{FF2B5EF4-FFF2-40B4-BE49-F238E27FC236}">
                    <a16:creationId xmlns:a16="http://schemas.microsoft.com/office/drawing/2014/main" id="{00BBF9CF-5574-428A-9905-CD551E346E1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33" y="789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中京区</a:t>
                </a:r>
              </a:p>
            </p:txBody>
          </p:sp>
          <p:sp>
            <p:nvSpPr>
              <p:cNvPr id="12259" name="WordArt 995">
                <a:extLst>
                  <a:ext uri="{FF2B5EF4-FFF2-40B4-BE49-F238E27FC236}">
                    <a16:creationId xmlns:a16="http://schemas.microsoft.com/office/drawing/2014/main" id="{0037155B-FA43-4D1F-A89C-0916B0C21AD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34" y="790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中京区</a:t>
                </a:r>
              </a:p>
            </p:txBody>
          </p:sp>
        </p:grpSp>
        <p:grpSp>
          <p:nvGrpSpPr>
            <p:cNvPr id="12260" name="Group 996">
              <a:extLst>
                <a:ext uri="{FF2B5EF4-FFF2-40B4-BE49-F238E27FC236}">
                  <a16:creationId xmlns:a16="http://schemas.microsoft.com/office/drawing/2014/main" id="{42BF3130-592D-4E87-A0FB-0A6E3208C7E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73" y="5632"/>
              <a:ext cx="341" cy="81"/>
              <a:chOff x="4706" y="789"/>
              <a:chExt cx="341" cy="81"/>
            </a:xfrm>
          </p:grpSpPr>
          <p:sp>
            <p:nvSpPr>
              <p:cNvPr id="12261" name="WordArt 997">
                <a:extLst>
                  <a:ext uri="{FF2B5EF4-FFF2-40B4-BE49-F238E27FC236}">
                    <a16:creationId xmlns:a16="http://schemas.microsoft.com/office/drawing/2014/main" id="{B3BE01D4-B2DD-4389-858A-74728F6FC30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6" y="789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南山城村</a:t>
                </a:r>
              </a:p>
            </p:txBody>
          </p:sp>
          <p:sp>
            <p:nvSpPr>
              <p:cNvPr id="12262" name="WordArt 998">
                <a:extLst>
                  <a:ext uri="{FF2B5EF4-FFF2-40B4-BE49-F238E27FC236}">
                    <a16:creationId xmlns:a16="http://schemas.microsoft.com/office/drawing/2014/main" id="{985E08B4-6B13-4683-AFE3-33A1882F54B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7" y="790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南山城村</a:t>
                </a:r>
              </a:p>
            </p:txBody>
          </p:sp>
        </p:grpSp>
        <p:grpSp>
          <p:nvGrpSpPr>
            <p:cNvPr id="12263" name="Group 999">
              <a:extLst>
                <a:ext uri="{FF2B5EF4-FFF2-40B4-BE49-F238E27FC236}">
                  <a16:creationId xmlns:a16="http://schemas.microsoft.com/office/drawing/2014/main" id="{1BD53129-41D3-49A2-8111-B56235038DD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32" y="4271"/>
              <a:ext cx="255" cy="81"/>
              <a:chOff x="5273" y="983"/>
              <a:chExt cx="255" cy="81"/>
            </a:xfrm>
          </p:grpSpPr>
          <p:sp>
            <p:nvSpPr>
              <p:cNvPr id="12264" name="WordArt 1000">
                <a:extLst>
                  <a:ext uri="{FF2B5EF4-FFF2-40B4-BE49-F238E27FC236}">
                    <a16:creationId xmlns:a16="http://schemas.microsoft.com/office/drawing/2014/main" id="{AC3E85D2-03E5-4B2C-BFDA-9235CACF4A3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3" y="983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亀岡市</a:t>
                </a:r>
              </a:p>
            </p:txBody>
          </p:sp>
          <p:sp>
            <p:nvSpPr>
              <p:cNvPr id="12265" name="WordArt 1001">
                <a:extLst>
                  <a:ext uri="{FF2B5EF4-FFF2-40B4-BE49-F238E27FC236}">
                    <a16:creationId xmlns:a16="http://schemas.microsoft.com/office/drawing/2014/main" id="{2BB9B1F8-34FC-4933-8606-3577477C965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4" y="984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亀岡市</a:t>
                </a:r>
              </a:p>
            </p:txBody>
          </p:sp>
        </p:grpSp>
        <p:grpSp>
          <p:nvGrpSpPr>
            <p:cNvPr id="12266" name="Group 1002">
              <a:extLst>
                <a:ext uri="{FF2B5EF4-FFF2-40B4-BE49-F238E27FC236}">
                  <a16:creationId xmlns:a16="http://schemas.microsoft.com/office/drawing/2014/main" id="{6C987463-B3B5-4B30-B690-D8B0C7330C1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60" y="4391"/>
              <a:ext cx="233" cy="74"/>
              <a:chOff x="6933" y="983"/>
              <a:chExt cx="233" cy="74"/>
            </a:xfrm>
          </p:grpSpPr>
          <p:sp>
            <p:nvSpPr>
              <p:cNvPr id="12267" name="WordArt 1003">
                <a:extLst>
                  <a:ext uri="{FF2B5EF4-FFF2-40B4-BE49-F238E27FC236}">
                    <a16:creationId xmlns:a16="http://schemas.microsoft.com/office/drawing/2014/main" id="{E32506E7-BABD-433E-9F66-81A68C7E61C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33" y="983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東山区</a:t>
                </a:r>
              </a:p>
            </p:txBody>
          </p:sp>
          <p:sp>
            <p:nvSpPr>
              <p:cNvPr id="12268" name="WordArt 1004">
                <a:extLst>
                  <a:ext uri="{FF2B5EF4-FFF2-40B4-BE49-F238E27FC236}">
                    <a16:creationId xmlns:a16="http://schemas.microsoft.com/office/drawing/2014/main" id="{88F638AA-84A4-43B6-ABB2-87F9033A322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34" y="984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東山区</a:t>
                </a:r>
              </a:p>
            </p:txBody>
          </p:sp>
        </p:grpSp>
        <p:grpSp>
          <p:nvGrpSpPr>
            <p:cNvPr id="12269" name="Group 1005">
              <a:extLst>
                <a:ext uri="{FF2B5EF4-FFF2-40B4-BE49-F238E27FC236}">
                  <a16:creationId xmlns:a16="http://schemas.microsoft.com/office/drawing/2014/main" id="{F948902A-426A-4BBE-A748-E7F92C2D299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38" y="3137"/>
              <a:ext cx="341" cy="81"/>
              <a:chOff x="4706" y="983"/>
              <a:chExt cx="341" cy="81"/>
            </a:xfrm>
          </p:grpSpPr>
          <p:sp>
            <p:nvSpPr>
              <p:cNvPr id="12270" name="WordArt 1006">
                <a:extLst>
                  <a:ext uri="{FF2B5EF4-FFF2-40B4-BE49-F238E27FC236}">
                    <a16:creationId xmlns:a16="http://schemas.microsoft.com/office/drawing/2014/main" id="{93C176CE-DE0D-4F7E-9BCF-EDDD2D480F3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6" y="983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京丹波町</a:t>
                </a:r>
              </a:p>
            </p:txBody>
          </p:sp>
          <p:sp>
            <p:nvSpPr>
              <p:cNvPr id="12271" name="WordArt 1007">
                <a:extLst>
                  <a:ext uri="{FF2B5EF4-FFF2-40B4-BE49-F238E27FC236}">
                    <a16:creationId xmlns:a16="http://schemas.microsoft.com/office/drawing/2014/main" id="{F41F781B-FAC0-4B2C-B9FF-93FFED82097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7" y="984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京丹波町</a:t>
                </a:r>
              </a:p>
            </p:txBody>
          </p:sp>
        </p:grpSp>
        <p:grpSp>
          <p:nvGrpSpPr>
            <p:cNvPr id="12272" name="Group 1008">
              <a:extLst>
                <a:ext uri="{FF2B5EF4-FFF2-40B4-BE49-F238E27FC236}">
                  <a16:creationId xmlns:a16="http://schemas.microsoft.com/office/drawing/2014/main" id="{329910D9-DB3D-4AA2-A9A5-CA94DC5BB5A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79" y="4838"/>
              <a:ext cx="255" cy="81"/>
              <a:chOff x="5273" y="1129"/>
              <a:chExt cx="255" cy="81"/>
            </a:xfrm>
          </p:grpSpPr>
          <p:sp>
            <p:nvSpPr>
              <p:cNvPr id="12273" name="WordArt 1009">
                <a:extLst>
                  <a:ext uri="{FF2B5EF4-FFF2-40B4-BE49-F238E27FC236}">
                    <a16:creationId xmlns:a16="http://schemas.microsoft.com/office/drawing/2014/main" id="{C60DE71A-7E38-4028-ADD4-24D004851F6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3" y="112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宇治市</a:t>
                </a:r>
              </a:p>
            </p:txBody>
          </p:sp>
          <p:sp>
            <p:nvSpPr>
              <p:cNvPr id="12274" name="WordArt 1010">
                <a:extLst>
                  <a:ext uri="{FF2B5EF4-FFF2-40B4-BE49-F238E27FC236}">
                    <a16:creationId xmlns:a16="http://schemas.microsoft.com/office/drawing/2014/main" id="{AC069E15-D48A-40A4-B891-6FD58499F10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4" y="113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宇治市</a:t>
                </a:r>
              </a:p>
            </p:txBody>
          </p:sp>
        </p:grpSp>
        <p:grpSp>
          <p:nvGrpSpPr>
            <p:cNvPr id="12275" name="Group 1011">
              <a:extLst>
                <a:ext uri="{FF2B5EF4-FFF2-40B4-BE49-F238E27FC236}">
                  <a16:creationId xmlns:a16="http://schemas.microsoft.com/office/drawing/2014/main" id="{B6834EC3-875F-429B-93A6-CD1128C3620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26" y="4385"/>
              <a:ext cx="233" cy="74"/>
              <a:chOff x="6933" y="1129"/>
              <a:chExt cx="233" cy="74"/>
            </a:xfrm>
          </p:grpSpPr>
          <p:sp>
            <p:nvSpPr>
              <p:cNvPr id="12276" name="WordArt 1012">
                <a:extLst>
                  <a:ext uri="{FF2B5EF4-FFF2-40B4-BE49-F238E27FC236}">
                    <a16:creationId xmlns:a16="http://schemas.microsoft.com/office/drawing/2014/main" id="{0988BB12-F29C-4E47-AA28-69DF087D9B0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33" y="1129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下京区</a:t>
                </a:r>
              </a:p>
            </p:txBody>
          </p:sp>
          <p:sp>
            <p:nvSpPr>
              <p:cNvPr id="12277" name="WordArt 1013">
                <a:extLst>
                  <a:ext uri="{FF2B5EF4-FFF2-40B4-BE49-F238E27FC236}">
                    <a16:creationId xmlns:a16="http://schemas.microsoft.com/office/drawing/2014/main" id="{1524F09E-6DDF-4FF8-B514-4D6757CE32C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34" y="1130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下京区</a:t>
                </a:r>
              </a:p>
            </p:txBody>
          </p:sp>
        </p:grpSp>
        <p:grpSp>
          <p:nvGrpSpPr>
            <p:cNvPr id="12278" name="Group 1014">
              <a:extLst>
                <a:ext uri="{FF2B5EF4-FFF2-40B4-BE49-F238E27FC236}">
                  <a16:creationId xmlns:a16="http://schemas.microsoft.com/office/drawing/2014/main" id="{71D8759D-24CD-49D0-906B-3924F6DE825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77" y="1550"/>
              <a:ext cx="341" cy="81"/>
              <a:chOff x="4706" y="1129"/>
              <a:chExt cx="341" cy="81"/>
            </a:xfrm>
          </p:grpSpPr>
          <p:sp>
            <p:nvSpPr>
              <p:cNvPr id="12279" name="WordArt 1015">
                <a:extLst>
                  <a:ext uri="{FF2B5EF4-FFF2-40B4-BE49-F238E27FC236}">
                    <a16:creationId xmlns:a16="http://schemas.microsoft.com/office/drawing/2014/main" id="{01BACABE-9560-438C-A20D-3325DB0C3F2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6" y="1129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与謝野町</a:t>
                </a:r>
              </a:p>
            </p:txBody>
          </p:sp>
          <p:sp>
            <p:nvSpPr>
              <p:cNvPr id="12280" name="WordArt 1016">
                <a:extLst>
                  <a:ext uri="{FF2B5EF4-FFF2-40B4-BE49-F238E27FC236}">
                    <a16:creationId xmlns:a16="http://schemas.microsoft.com/office/drawing/2014/main" id="{C502F285-1B51-4E55-BB34-BAA0EDA7AA5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7" y="1130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与謝野町</a:t>
                </a:r>
              </a:p>
            </p:txBody>
          </p:sp>
        </p:grpSp>
        <p:grpSp>
          <p:nvGrpSpPr>
            <p:cNvPr id="12281" name="Group 1017">
              <a:extLst>
                <a:ext uri="{FF2B5EF4-FFF2-40B4-BE49-F238E27FC236}">
                  <a16:creationId xmlns:a16="http://schemas.microsoft.com/office/drawing/2014/main" id="{75AFDC0B-982B-4E8E-B12A-64F7007B224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58" y="1096"/>
              <a:ext cx="255" cy="81"/>
              <a:chOff x="5273" y="1356"/>
              <a:chExt cx="255" cy="81"/>
            </a:xfrm>
          </p:grpSpPr>
          <p:sp>
            <p:nvSpPr>
              <p:cNvPr id="12282" name="WordArt 1018">
                <a:extLst>
                  <a:ext uri="{FF2B5EF4-FFF2-40B4-BE49-F238E27FC236}">
                    <a16:creationId xmlns:a16="http://schemas.microsoft.com/office/drawing/2014/main" id="{ED347C57-8F0F-4B24-928C-D9D421811D7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3" y="1356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宮津市</a:t>
                </a:r>
              </a:p>
            </p:txBody>
          </p:sp>
          <p:sp>
            <p:nvSpPr>
              <p:cNvPr id="12283" name="WordArt 1019">
                <a:extLst>
                  <a:ext uri="{FF2B5EF4-FFF2-40B4-BE49-F238E27FC236}">
                    <a16:creationId xmlns:a16="http://schemas.microsoft.com/office/drawing/2014/main" id="{28D60830-1BD0-4840-9EFC-7DF2980BF10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4" y="135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宮津市</a:t>
                </a:r>
              </a:p>
            </p:txBody>
          </p:sp>
        </p:grpSp>
        <p:grpSp>
          <p:nvGrpSpPr>
            <p:cNvPr id="12284" name="Group 1020">
              <a:extLst>
                <a:ext uri="{FF2B5EF4-FFF2-40B4-BE49-F238E27FC236}">
                  <a16:creationId xmlns:a16="http://schemas.microsoft.com/office/drawing/2014/main" id="{0DCC2A7D-8341-4BB5-B533-6DB03A76AF1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72" y="3478"/>
              <a:ext cx="233" cy="74"/>
              <a:chOff x="6933" y="1356"/>
              <a:chExt cx="233" cy="74"/>
            </a:xfrm>
          </p:grpSpPr>
          <p:sp>
            <p:nvSpPr>
              <p:cNvPr id="12285" name="WordArt 1021">
                <a:extLst>
                  <a:ext uri="{FF2B5EF4-FFF2-40B4-BE49-F238E27FC236}">
                    <a16:creationId xmlns:a16="http://schemas.microsoft.com/office/drawing/2014/main" id="{8C156C2F-32FA-4217-AEC9-98B198A6123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33" y="1356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右京区</a:t>
                </a:r>
              </a:p>
            </p:txBody>
          </p:sp>
          <p:sp>
            <p:nvSpPr>
              <p:cNvPr id="12286" name="WordArt 1022">
                <a:extLst>
                  <a:ext uri="{FF2B5EF4-FFF2-40B4-BE49-F238E27FC236}">
                    <a16:creationId xmlns:a16="http://schemas.microsoft.com/office/drawing/2014/main" id="{E75C9297-B874-4A27-8421-A72CCA4D2F7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34" y="1357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右京区</a:t>
                </a:r>
              </a:p>
            </p:txBody>
          </p:sp>
        </p:grpSp>
        <p:grpSp>
          <p:nvGrpSpPr>
            <p:cNvPr id="12287" name="Group 1023">
              <a:extLst>
                <a:ext uri="{FF2B5EF4-FFF2-40B4-BE49-F238E27FC236}">
                  <a16:creationId xmlns:a16="http://schemas.microsoft.com/office/drawing/2014/main" id="{043636BB-0192-4661-8BD5-4D32E6D715A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25" y="5324"/>
              <a:ext cx="341" cy="81"/>
              <a:chOff x="4706" y="1356"/>
              <a:chExt cx="341" cy="81"/>
            </a:xfrm>
          </p:grpSpPr>
          <p:sp>
            <p:nvSpPr>
              <p:cNvPr id="17408" name="WordArt 1024">
                <a:extLst>
                  <a:ext uri="{FF2B5EF4-FFF2-40B4-BE49-F238E27FC236}">
                    <a16:creationId xmlns:a16="http://schemas.microsoft.com/office/drawing/2014/main" id="{50EF7003-6F2C-413B-85C2-4E14B686B9B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6" y="1356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京田辺市</a:t>
                </a:r>
              </a:p>
            </p:txBody>
          </p:sp>
          <p:sp>
            <p:nvSpPr>
              <p:cNvPr id="17409" name="WordArt 1025">
                <a:extLst>
                  <a:ext uri="{FF2B5EF4-FFF2-40B4-BE49-F238E27FC236}">
                    <a16:creationId xmlns:a16="http://schemas.microsoft.com/office/drawing/2014/main" id="{EF3E6193-3913-4672-92BE-9C3A52D93FC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7" y="1357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京田辺市</a:t>
                </a:r>
              </a:p>
            </p:txBody>
          </p:sp>
        </p:grpSp>
        <p:grpSp>
          <p:nvGrpSpPr>
            <p:cNvPr id="17410" name="Group 1026">
              <a:extLst>
                <a:ext uri="{FF2B5EF4-FFF2-40B4-BE49-F238E27FC236}">
                  <a16:creationId xmlns:a16="http://schemas.microsoft.com/office/drawing/2014/main" id="{2E2C08B6-8D9E-44B1-A4BF-3B0ABA255BB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66" y="5179"/>
              <a:ext cx="255" cy="81"/>
              <a:chOff x="5727" y="416"/>
              <a:chExt cx="255" cy="81"/>
            </a:xfrm>
          </p:grpSpPr>
          <p:sp>
            <p:nvSpPr>
              <p:cNvPr id="17411" name="WordArt 1027">
                <a:extLst>
                  <a:ext uri="{FF2B5EF4-FFF2-40B4-BE49-F238E27FC236}">
                    <a16:creationId xmlns:a16="http://schemas.microsoft.com/office/drawing/2014/main" id="{865A1860-97E3-4ACF-9BEA-4C03C2E82EE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27" y="416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城陽市</a:t>
                </a:r>
              </a:p>
            </p:txBody>
          </p:sp>
          <p:sp>
            <p:nvSpPr>
              <p:cNvPr id="17412" name="WordArt 1028">
                <a:extLst>
                  <a:ext uri="{FF2B5EF4-FFF2-40B4-BE49-F238E27FC236}">
                    <a16:creationId xmlns:a16="http://schemas.microsoft.com/office/drawing/2014/main" id="{A1E2AD95-7D1F-422D-BA8D-0FC5C889384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28" y="41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城陽市</a:t>
                </a:r>
              </a:p>
            </p:txBody>
          </p:sp>
        </p:grpSp>
        <p:grpSp>
          <p:nvGrpSpPr>
            <p:cNvPr id="17413" name="Group 1029">
              <a:extLst>
                <a:ext uri="{FF2B5EF4-FFF2-40B4-BE49-F238E27FC236}">
                  <a16:creationId xmlns:a16="http://schemas.microsoft.com/office/drawing/2014/main" id="{1B15376B-CF5F-425C-8DB4-CE1B069D527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99" y="4612"/>
              <a:ext cx="255" cy="81"/>
              <a:chOff x="5727" y="562"/>
              <a:chExt cx="255" cy="81"/>
            </a:xfrm>
          </p:grpSpPr>
          <p:sp>
            <p:nvSpPr>
              <p:cNvPr id="17414" name="WordArt 1030">
                <a:extLst>
                  <a:ext uri="{FF2B5EF4-FFF2-40B4-BE49-F238E27FC236}">
                    <a16:creationId xmlns:a16="http://schemas.microsoft.com/office/drawing/2014/main" id="{8A24D27D-7D6B-4429-AAEC-57BE9B6927D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27" y="562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向日市</a:t>
                </a:r>
              </a:p>
            </p:txBody>
          </p:sp>
          <p:sp>
            <p:nvSpPr>
              <p:cNvPr id="17415" name="WordArt 1031">
                <a:extLst>
                  <a:ext uri="{FF2B5EF4-FFF2-40B4-BE49-F238E27FC236}">
                    <a16:creationId xmlns:a16="http://schemas.microsoft.com/office/drawing/2014/main" id="{E6EAB094-6D2C-4BF9-A8DD-555620B682A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28" y="56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向日市</a:t>
                </a:r>
              </a:p>
            </p:txBody>
          </p:sp>
        </p:grpSp>
        <p:grpSp>
          <p:nvGrpSpPr>
            <p:cNvPr id="17416" name="Group 1032">
              <a:extLst>
                <a:ext uri="{FF2B5EF4-FFF2-40B4-BE49-F238E27FC236}">
                  <a16:creationId xmlns:a16="http://schemas.microsoft.com/office/drawing/2014/main" id="{DADF9849-AA0B-49C2-B55E-040A4E530E3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19" y="3024"/>
              <a:ext cx="255" cy="81"/>
              <a:chOff x="5727" y="789"/>
              <a:chExt cx="255" cy="81"/>
            </a:xfrm>
          </p:grpSpPr>
          <p:sp>
            <p:nvSpPr>
              <p:cNvPr id="17417" name="WordArt 1033">
                <a:extLst>
                  <a:ext uri="{FF2B5EF4-FFF2-40B4-BE49-F238E27FC236}">
                    <a16:creationId xmlns:a16="http://schemas.microsoft.com/office/drawing/2014/main" id="{B8F71059-4293-40DF-B647-021ACB127CD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27" y="78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南丹市</a:t>
                </a:r>
              </a:p>
            </p:txBody>
          </p:sp>
          <p:sp>
            <p:nvSpPr>
              <p:cNvPr id="17418" name="WordArt 1034">
                <a:extLst>
                  <a:ext uri="{FF2B5EF4-FFF2-40B4-BE49-F238E27FC236}">
                    <a16:creationId xmlns:a16="http://schemas.microsoft.com/office/drawing/2014/main" id="{63F01946-77F9-41BD-9A20-1DA367F6BF5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28" y="79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南丹市</a:t>
                </a:r>
              </a:p>
            </p:txBody>
          </p:sp>
        </p:grpSp>
        <p:grpSp>
          <p:nvGrpSpPr>
            <p:cNvPr id="17419" name="Group 1035">
              <a:extLst>
                <a:ext uri="{FF2B5EF4-FFF2-40B4-BE49-F238E27FC236}">
                  <a16:creationId xmlns:a16="http://schemas.microsoft.com/office/drawing/2014/main" id="{CE175F75-B80F-4BAF-BF0B-1F4CE798F9E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12" y="5065"/>
              <a:ext cx="255" cy="81"/>
              <a:chOff x="5727" y="983"/>
              <a:chExt cx="255" cy="81"/>
            </a:xfrm>
          </p:grpSpPr>
          <p:sp>
            <p:nvSpPr>
              <p:cNvPr id="17420" name="WordArt 1036">
                <a:extLst>
                  <a:ext uri="{FF2B5EF4-FFF2-40B4-BE49-F238E27FC236}">
                    <a16:creationId xmlns:a16="http://schemas.microsoft.com/office/drawing/2014/main" id="{85CF28B4-7704-4912-994B-51CB002E95D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27" y="983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八幡市</a:t>
                </a:r>
              </a:p>
            </p:txBody>
          </p:sp>
          <p:sp>
            <p:nvSpPr>
              <p:cNvPr id="17421" name="WordArt 1037">
                <a:extLst>
                  <a:ext uri="{FF2B5EF4-FFF2-40B4-BE49-F238E27FC236}">
                    <a16:creationId xmlns:a16="http://schemas.microsoft.com/office/drawing/2014/main" id="{637FFD60-10BF-439A-9DC5-19B28B2F4C9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28" y="984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八幡市</a:t>
                </a:r>
              </a:p>
            </p:txBody>
          </p:sp>
        </p:grpSp>
        <p:grpSp>
          <p:nvGrpSpPr>
            <p:cNvPr id="17422" name="Group 1038">
              <a:extLst>
                <a:ext uri="{FF2B5EF4-FFF2-40B4-BE49-F238E27FC236}">
                  <a16:creationId xmlns:a16="http://schemas.microsoft.com/office/drawing/2014/main" id="{C6415D96-B157-4B23-A2F0-F70FC6CA628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71" y="335"/>
              <a:ext cx="255" cy="81"/>
              <a:chOff x="5727" y="1356"/>
              <a:chExt cx="255" cy="81"/>
            </a:xfrm>
          </p:grpSpPr>
          <p:sp>
            <p:nvSpPr>
              <p:cNvPr id="17423" name="WordArt 1039">
                <a:extLst>
                  <a:ext uri="{FF2B5EF4-FFF2-40B4-BE49-F238E27FC236}">
                    <a16:creationId xmlns:a16="http://schemas.microsoft.com/office/drawing/2014/main" id="{3FCCE913-B39F-4AF2-ABB1-CC18ED2110B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27" y="1356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伊根町</a:t>
                </a:r>
              </a:p>
            </p:txBody>
          </p:sp>
          <p:sp>
            <p:nvSpPr>
              <p:cNvPr id="17424" name="WordArt 1040">
                <a:extLst>
                  <a:ext uri="{FF2B5EF4-FFF2-40B4-BE49-F238E27FC236}">
                    <a16:creationId xmlns:a16="http://schemas.microsoft.com/office/drawing/2014/main" id="{AE180507-B892-4717-B2A2-FB62609E81C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28" y="135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伊根町</a:t>
                </a:r>
              </a:p>
            </p:txBody>
          </p:sp>
        </p:grpSp>
        <p:grpSp>
          <p:nvGrpSpPr>
            <p:cNvPr id="17425" name="Group 1041">
              <a:extLst>
                <a:ext uri="{FF2B5EF4-FFF2-40B4-BE49-F238E27FC236}">
                  <a16:creationId xmlns:a16="http://schemas.microsoft.com/office/drawing/2014/main" id="{9297BD03-5B94-4922-8C5A-BA22E9D6754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33" y="5746"/>
              <a:ext cx="255" cy="81"/>
              <a:chOff x="6153" y="416"/>
              <a:chExt cx="255" cy="81"/>
            </a:xfrm>
          </p:grpSpPr>
          <p:sp>
            <p:nvSpPr>
              <p:cNvPr id="17426" name="WordArt 1042">
                <a:extLst>
                  <a:ext uri="{FF2B5EF4-FFF2-40B4-BE49-F238E27FC236}">
                    <a16:creationId xmlns:a16="http://schemas.microsoft.com/office/drawing/2014/main" id="{43583F4A-E777-4278-9C03-E45130CA4E4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53" y="416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笠置町</a:t>
                </a:r>
              </a:p>
            </p:txBody>
          </p:sp>
          <p:sp>
            <p:nvSpPr>
              <p:cNvPr id="17427" name="WordArt 1043">
                <a:extLst>
                  <a:ext uri="{FF2B5EF4-FFF2-40B4-BE49-F238E27FC236}">
                    <a16:creationId xmlns:a16="http://schemas.microsoft.com/office/drawing/2014/main" id="{E3D20D0A-51D9-4FC8-9A06-567E100AD97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54" y="41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笠置町</a:t>
                </a:r>
              </a:p>
            </p:txBody>
          </p:sp>
        </p:grpSp>
        <p:grpSp>
          <p:nvGrpSpPr>
            <p:cNvPr id="17428" name="Group 1044">
              <a:extLst>
                <a:ext uri="{FF2B5EF4-FFF2-40B4-BE49-F238E27FC236}">
                  <a16:creationId xmlns:a16="http://schemas.microsoft.com/office/drawing/2014/main" id="{E33BB464-094C-4585-AEB1-7E2B2B40499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20" y="5405"/>
              <a:ext cx="255" cy="81"/>
              <a:chOff x="6153" y="789"/>
              <a:chExt cx="255" cy="81"/>
            </a:xfrm>
          </p:grpSpPr>
          <p:sp>
            <p:nvSpPr>
              <p:cNvPr id="17429" name="WordArt 1045">
                <a:extLst>
                  <a:ext uri="{FF2B5EF4-FFF2-40B4-BE49-F238E27FC236}">
                    <a16:creationId xmlns:a16="http://schemas.microsoft.com/office/drawing/2014/main" id="{F2C0B20D-B0B6-4683-9188-D8BECA91E3D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53" y="78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和束町</a:t>
                </a:r>
              </a:p>
            </p:txBody>
          </p:sp>
          <p:sp>
            <p:nvSpPr>
              <p:cNvPr id="17430" name="WordArt 1046">
                <a:extLst>
                  <a:ext uri="{FF2B5EF4-FFF2-40B4-BE49-F238E27FC236}">
                    <a16:creationId xmlns:a16="http://schemas.microsoft.com/office/drawing/2014/main" id="{84322983-2315-4EE9-9DEC-5647FCD4C97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54" y="79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和束町</a:t>
                </a:r>
              </a:p>
            </p:txBody>
          </p:sp>
        </p:grpSp>
        <p:grpSp>
          <p:nvGrpSpPr>
            <p:cNvPr id="17431" name="Group 1047">
              <a:extLst>
                <a:ext uri="{FF2B5EF4-FFF2-40B4-BE49-F238E27FC236}">
                  <a16:creationId xmlns:a16="http://schemas.microsoft.com/office/drawing/2014/main" id="{8DD7E1CE-EAB6-4FD6-A65D-A16E69BD3A9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79" y="5405"/>
              <a:ext cx="255" cy="81"/>
              <a:chOff x="6153" y="1129"/>
              <a:chExt cx="255" cy="81"/>
            </a:xfrm>
          </p:grpSpPr>
          <p:sp>
            <p:nvSpPr>
              <p:cNvPr id="17432" name="WordArt 1048">
                <a:extLst>
                  <a:ext uri="{FF2B5EF4-FFF2-40B4-BE49-F238E27FC236}">
                    <a16:creationId xmlns:a16="http://schemas.microsoft.com/office/drawing/2014/main" id="{8B3B42E4-D0B5-4D53-943D-4568571B526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53" y="112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井手町</a:t>
                </a:r>
              </a:p>
            </p:txBody>
          </p:sp>
          <p:sp>
            <p:nvSpPr>
              <p:cNvPr id="17433" name="WordArt 1049">
                <a:extLst>
                  <a:ext uri="{FF2B5EF4-FFF2-40B4-BE49-F238E27FC236}">
                    <a16:creationId xmlns:a16="http://schemas.microsoft.com/office/drawing/2014/main" id="{6F6C0115-5C8D-459E-9924-08E862E8777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54" y="113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井手町</a:t>
                </a:r>
              </a:p>
            </p:txBody>
          </p:sp>
        </p:grpSp>
        <p:grpSp>
          <p:nvGrpSpPr>
            <p:cNvPr id="17434" name="Group 1050">
              <a:extLst>
                <a:ext uri="{FF2B5EF4-FFF2-40B4-BE49-F238E27FC236}">
                  <a16:creationId xmlns:a16="http://schemas.microsoft.com/office/drawing/2014/main" id="{B376453A-E315-4EC9-B8BB-CB2A538F9D3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39" y="5632"/>
              <a:ext cx="255" cy="81"/>
              <a:chOff x="6153" y="1356"/>
              <a:chExt cx="255" cy="81"/>
            </a:xfrm>
          </p:grpSpPr>
          <p:sp>
            <p:nvSpPr>
              <p:cNvPr id="17435" name="WordArt 1051">
                <a:extLst>
                  <a:ext uri="{FF2B5EF4-FFF2-40B4-BE49-F238E27FC236}">
                    <a16:creationId xmlns:a16="http://schemas.microsoft.com/office/drawing/2014/main" id="{AC91385C-593C-4273-A6D0-8F4DB4CD249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53" y="1356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精華町</a:t>
                </a:r>
              </a:p>
            </p:txBody>
          </p:sp>
          <p:sp>
            <p:nvSpPr>
              <p:cNvPr id="17436" name="WordArt 1052">
                <a:extLst>
                  <a:ext uri="{FF2B5EF4-FFF2-40B4-BE49-F238E27FC236}">
                    <a16:creationId xmlns:a16="http://schemas.microsoft.com/office/drawing/2014/main" id="{46CCFBAE-2654-49CA-835D-427BB8ACAE7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54" y="135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精華町</a:t>
                </a:r>
              </a:p>
            </p:txBody>
          </p:sp>
        </p:grpSp>
        <p:grpSp>
          <p:nvGrpSpPr>
            <p:cNvPr id="17437" name="Group 1053">
              <a:extLst>
                <a:ext uri="{FF2B5EF4-FFF2-40B4-BE49-F238E27FC236}">
                  <a16:creationId xmlns:a16="http://schemas.microsoft.com/office/drawing/2014/main" id="{E4705ABF-C8FA-42A4-A954-EC3294BFE67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46" y="4651"/>
              <a:ext cx="233" cy="74"/>
              <a:chOff x="7314" y="990"/>
              <a:chExt cx="233" cy="74"/>
            </a:xfrm>
          </p:grpSpPr>
          <p:sp>
            <p:nvSpPr>
              <p:cNvPr id="17438" name="WordArt 1054">
                <a:extLst>
                  <a:ext uri="{FF2B5EF4-FFF2-40B4-BE49-F238E27FC236}">
                    <a16:creationId xmlns:a16="http://schemas.microsoft.com/office/drawing/2014/main" id="{72F4CC4E-0D8D-4600-A459-5860461438C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14" y="990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伏見区</a:t>
                </a:r>
              </a:p>
            </p:txBody>
          </p:sp>
          <p:sp>
            <p:nvSpPr>
              <p:cNvPr id="17439" name="WordArt 1055">
                <a:extLst>
                  <a:ext uri="{FF2B5EF4-FFF2-40B4-BE49-F238E27FC236}">
                    <a16:creationId xmlns:a16="http://schemas.microsoft.com/office/drawing/2014/main" id="{8EF7A7BE-5BB7-4C36-93B7-8EB02ADDA2C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15" y="991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伏見区</a:t>
                </a:r>
              </a:p>
            </p:txBody>
          </p:sp>
        </p:grpSp>
        <p:grpSp>
          <p:nvGrpSpPr>
            <p:cNvPr id="17440" name="Group 1056">
              <a:extLst>
                <a:ext uri="{FF2B5EF4-FFF2-40B4-BE49-F238E27FC236}">
                  <a16:creationId xmlns:a16="http://schemas.microsoft.com/office/drawing/2014/main" id="{DB503EE5-83BB-40D8-A068-B73B389AA19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70" y="4421"/>
              <a:ext cx="233" cy="74"/>
              <a:chOff x="7314" y="1136"/>
              <a:chExt cx="233" cy="74"/>
            </a:xfrm>
          </p:grpSpPr>
          <p:sp>
            <p:nvSpPr>
              <p:cNvPr id="17441" name="WordArt 1057">
                <a:extLst>
                  <a:ext uri="{FF2B5EF4-FFF2-40B4-BE49-F238E27FC236}">
                    <a16:creationId xmlns:a16="http://schemas.microsoft.com/office/drawing/2014/main" id="{685C1D34-ED19-459E-8457-EB3ED870974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14" y="1136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山科区</a:t>
                </a:r>
              </a:p>
            </p:txBody>
          </p:sp>
          <p:sp>
            <p:nvSpPr>
              <p:cNvPr id="17442" name="WordArt 1058">
                <a:extLst>
                  <a:ext uri="{FF2B5EF4-FFF2-40B4-BE49-F238E27FC236}">
                    <a16:creationId xmlns:a16="http://schemas.microsoft.com/office/drawing/2014/main" id="{C66938C8-427B-49CF-B2DC-91A468DB3D5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15" y="1137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山科区</a:t>
                </a:r>
              </a:p>
            </p:txBody>
          </p:sp>
        </p:grpSp>
        <p:grpSp>
          <p:nvGrpSpPr>
            <p:cNvPr id="17443" name="Group 1059">
              <a:extLst>
                <a:ext uri="{FF2B5EF4-FFF2-40B4-BE49-F238E27FC236}">
                  <a16:creationId xmlns:a16="http://schemas.microsoft.com/office/drawing/2014/main" id="{DAAE02CB-2F08-4EE7-9B9D-5A459DFDA4E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79" y="4498"/>
              <a:ext cx="233" cy="74"/>
              <a:chOff x="7314" y="1363"/>
              <a:chExt cx="233" cy="74"/>
            </a:xfrm>
          </p:grpSpPr>
          <p:sp>
            <p:nvSpPr>
              <p:cNvPr id="17444" name="WordArt 1060">
                <a:extLst>
                  <a:ext uri="{FF2B5EF4-FFF2-40B4-BE49-F238E27FC236}">
                    <a16:creationId xmlns:a16="http://schemas.microsoft.com/office/drawing/2014/main" id="{D49E0B01-82DF-45B5-847B-375AA6EFC03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14" y="1363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西京区</a:t>
                </a:r>
              </a:p>
            </p:txBody>
          </p:sp>
          <p:sp>
            <p:nvSpPr>
              <p:cNvPr id="17445" name="WordArt 1061">
                <a:extLst>
                  <a:ext uri="{FF2B5EF4-FFF2-40B4-BE49-F238E27FC236}">
                    <a16:creationId xmlns:a16="http://schemas.microsoft.com/office/drawing/2014/main" id="{4E0A7B01-BFD4-4FEE-9193-0157011EE45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15" y="1364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西京区</a:t>
                </a:r>
              </a:p>
            </p:txBody>
          </p:sp>
        </p:grpSp>
        <p:grpSp>
          <p:nvGrpSpPr>
            <p:cNvPr id="17446" name="Group 1062">
              <a:extLst>
                <a:ext uri="{FF2B5EF4-FFF2-40B4-BE49-F238E27FC236}">
                  <a16:creationId xmlns:a16="http://schemas.microsoft.com/office/drawing/2014/main" id="{8454674F-952A-463E-8424-4B4F755E228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51" y="869"/>
              <a:ext cx="341" cy="81"/>
              <a:chOff x="4706" y="1550"/>
              <a:chExt cx="341" cy="81"/>
            </a:xfrm>
          </p:grpSpPr>
          <p:sp>
            <p:nvSpPr>
              <p:cNvPr id="17447" name="WordArt 1063">
                <a:extLst>
                  <a:ext uri="{FF2B5EF4-FFF2-40B4-BE49-F238E27FC236}">
                    <a16:creationId xmlns:a16="http://schemas.microsoft.com/office/drawing/2014/main" id="{9587A58D-F223-4AB8-94F5-77A484A4896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6" y="1550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京丹後市</a:t>
                </a:r>
              </a:p>
            </p:txBody>
          </p:sp>
          <p:sp>
            <p:nvSpPr>
              <p:cNvPr id="17448" name="WordArt 1064">
                <a:extLst>
                  <a:ext uri="{FF2B5EF4-FFF2-40B4-BE49-F238E27FC236}">
                    <a16:creationId xmlns:a16="http://schemas.microsoft.com/office/drawing/2014/main" id="{61248147-125C-4550-A53B-1C42381B3C3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7" y="1551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京丹後市</a:t>
                </a:r>
              </a:p>
            </p:txBody>
          </p:sp>
        </p:grpSp>
        <p:grpSp>
          <p:nvGrpSpPr>
            <p:cNvPr id="17449" name="Group 1065">
              <a:extLst>
                <a:ext uri="{FF2B5EF4-FFF2-40B4-BE49-F238E27FC236}">
                  <a16:creationId xmlns:a16="http://schemas.microsoft.com/office/drawing/2014/main" id="{3A153897-812D-4E0A-A5F1-FD6C07F8BDD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79" y="5632"/>
              <a:ext cx="341" cy="81"/>
              <a:chOff x="5273" y="1550"/>
              <a:chExt cx="341" cy="81"/>
            </a:xfrm>
          </p:grpSpPr>
          <p:sp>
            <p:nvSpPr>
              <p:cNvPr id="17450" name="WordArt 1066">
                <a:extLst>
                  <a:ext uri="{FF2B5EF4-FFF2-40B4-BE49-F238E27FC236}">
                    <a16:creationId xmlns:a16="http://schemas.microsoft.com/office/drawing/2014/main" id="{4FB65A9F-46C3-4043-ABE6-A7215492462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3" y="1550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木津川市</a:t>
                </a:r>
              </a:p>
            </p:txBody>
          </p:sp>
          <p:sp>
            <p:nvSpPr>
              <p:cNvPr id="17451" name="WordArt 1067">
                <a:extLst>
                  <a:ext uri="{FF2B5EF4-FFF2-40B4-BE49-F238E27FC236}">
                    <a16:creationId xmlns:a16="http://schemas.microsoft.com/office/drawing/2014/main" id="{5428C3C9-7CF3-4C83-B365-F39DAE439F2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4" y="1551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木津川市</a:t>
                </a:r>
              </a:p>
            </p:txBody>
          </p:sp>
        </p:grpSp>
        <p:grpSp>
          <p:nvGrpSpPr>
            <p:cNvPr id="17452" name="Group 1068">
              <a:extLst>
                <a:ext uri="{FF2B5EF4-FFF2-40B4-BE49-F238E27FC236}">
                  <a16:creationId xmlns:a16="http://schemas.microsoft.com/office/drawing/2014/main" id="{9C4C2A68-3688-4970-BE6C-F4490787F4F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86" y="4838"/>
              <a:ext cx="341" cy="81"/>
              <a:chOff x="5273" y="1744"/>
              <a:chExt cx="341" cy="81"/>
            </a:xfrm>
          </p:grpSpPr>
          <p:sp>
            <p:nvSpPr>
              <p:cNvPr id="17453" name="WordArt 1069">
                <a:extLst>
                  <a:ext uri="{FF2B5EF4-FFF2-40B4-BE49-F238E27FC236}">
                    <a16:creationId xmlns:a16="http://schemas.microsoft.com/office/drawing/2014/main" id="{DAC59ACB-7A29-45C6-B372-EE9DECACAA8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3" y="1744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大山崎町</a:t>
                </a:r>
              </a:p>
            </p:txBody>
          </p:sp>
          <p:sp>
            <p:nvSpPr>
              <p:cNvPr id="17454" name="WordArt 1070">
                <a:extLst>
                  <a:ext uri="{FF2B5EF4-FFF2-40B4-BE49-F238E27FC236}">
                    <a16:creationId xmlns:a16="http://schemas.microsoft.com/office/drawing/2014/main" id="{EEEDF498-56C1-4757-AD4A-36875E055C9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4" y="1745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大山崎町</a:t>
                </a:r>
              </a:p>
            </p:txBody>
          </p:sp>
        </p:grpSp>
        <p:grpSp>
          <p:nvGrpSpPr>
            <p:cNvPr id="17455" name="Group 1071">
              <a:extLst>
                <a:ext uri="{FF2B5EF4-FFF2-40B4-BE49-F238E27FC236}">
                  <a16:creationId xmlns:a16="http://schemas.microsoft.com/office/drawing/2014/main" id="{931476A7-BA12-4C67-89AA-FEBFCA41B80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26" y="4952"/>
              <a:ext cx="341" cy="81"/>
              <a:chOff x="4706" y="1729"/>
              <a:chExt cx="341" cy="81"/>
            </a:xfrm>
          </p:grpSpPr>
          <p:sp>
            <p:nvSpPr>
              <p:cNvPr id="17456" name="WordArt 1072">
                <a:extLst>
                  <a:ext uri="{FF2B5EF4-FFF2-40B4-BE49-F238E27FC236}">
                    <a16:creationId xmlns:a16="http://schemas.microsoft.com/office/drawing/2014/main" id="{27AB52E1-2DDE-4C9E-A7F6-672DED19908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6" y="1729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久御山町</a:t>
                </a:r>
              </a:p>
            </p:txBody>
          </p:sp>
          <p:sp>
            <p:nvSpPr>
              <p:cNvPr id="17457" name="WordArt 1073">
                <a:extLst>
                  <a:ext uri="{FF2B5EF4-FFF2-40B4-BE49-F238E27FC236}">
                    <a16:creationId xmlns:a16="http://schemas.microsoft.com/office/drawing/2014/main" id="{11DC1B34-B229-4AF4-9E22-E67F163596D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7" y="1730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久御山町</a:t>
                </a:r>
              </a:p>
            </p:txBody>
          </p:sp>
        </p:grpSp>
        <p:grpSp>
          <p:nvGrpSpPr>
            <p:cNvPr id="17458" name="Group 1074">
              <a:extLst>
                <a:ext uri="{FF2B5EF4-FFF2-40B4-BE49-F238E27FC236}">
                  <a16:creationId xmlns:a16="http://schemas.microsoft.com/office/drawing/2014/main" id="{6F43884A-9C00-4727-97B3-7BD010061D7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06" y="5098"/>
              <a:ext cx="341" cy="81"/>
              <a:chOff x="4706" y="1923"/>
              <a:chExt cx="341" cy="81"/>
            </a:xfrm>
          </p:grpSpPr>
          <p:sp>
            <p:nvSpPr>
              <p:cNvPr id="17459" name="WordArt 1075">
                <a:extLst>
                  <a:ext uri="{FF2B5EF4-FFF2-40B4-BE49-F238E27FC236}">
                    <a16:creationId xmlns:a16="http://schemas.microsoft.com/office/drawing/2014/main" id="{0809E668-3C4A-47C2-A31D-F2E901FB623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6" y="1923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宇治田原町</a:t>
                </a:r>
              </a:p>
            </p:txBody>
          </p:sp>
          <p:sp>
            <p:nvSpPr>
              <p:cNvPr id="17460" name="WordArt 1076">
                <a:extLst>
                  <a:ext uri="{FF2B5EF4-FFF2-40B4-BE49-F238E27FC236}">
                    <a16:creationId xmlns:a16="http://schemas.microsoft.com/office/drawing/2014/main" id="{2F2394D6-C728-4DC4-9247-ECD33FFAE5C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7" y="1924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宇治田原町</a:t>
                </a:r>
              </a:p>
            </p:txBody>
          </p:sp>
        </p:grp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487" name="Group 175">
            <a:extLst>
              <a:ext uri="{FF2B5EF4-FFF2-40B4-BE49-F238E27FC236}">
                <a16:creationId xmlns:a16="http://schemas.microsoft.com/office/drawing/2014/main" id="{60CF20EA-C174-4E98-A86F-DB021F62C976}"/>
              </a:ext>
            </a:extLst>
          </p:cNvPr>
          <p:cNvGrpSpPr>
            <a:grpSpLocks/>
          </p:cNvGrpSpPr>
          <p:nvPr/>
        </p:nvGrpSpPr>
        <p:grpSpPr bwMode="auto">
          <a:xfrm>
            <a:off x="6580188" y="4260850"/>
            <a:ext cx="2160587" cy="3600450"/>
            <a:chOff x="4145" y="2684"/>
            <a:chExt cx="1361" cy="2268"/>
          </a:xfrm>
        </p:grpSpPr>
        <p:sp>
          <p:nvSpPr>
            <p:cNvPr id="13445" name="Rectangle 133">
              <a:extLst>
                <a:ext uri="{FF2B5EF4-FFF2-40B4-BE49-F238E27FC236}">
                  <a16:creationId xmlns:a16="http://schemas.microsoft.com/office/drawing/2014/main" id="{4EAE184E-E920-4FFE-82C2-C7BD166F22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9" y="4158"/>
              <a:ext cx="227" cy="113"/>
            </a:xfrm>
            <a:prstGeom prst="rect">
              <a:avLst/>
            </a:prstGeom>
            <a:solidFill>
              <a:srgbClr val="FF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46" name="Rectangle 134">
              <a:extLst>
                <a:ext uri="{FF2B5EF4-FFF2-40B4-BE49-F238E27FC236}">
                  <a16:creationId xmlns:a16="http://schemas.microsoft.com/office/drawing/2014/main" id="{509E8D79-5685-4323-AB01-A9F7B40E23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9" y="4271"/>
              <a:ext cx="227" cy="113"/>
            </a:xfrm>
            <a:prstGeom prst="rect">
              <a:avLst/>
            </a:prstGeom>
            <a:solidFill>
              <a:srgbClr val="FF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47" name="Rectangle 135">
              <a:extLst>
                <a:ext uri="{FF2B5EF4-FFF2-40B4-BE49-F238E27FC236}">
                  <a16:creationId xmlns:a16="http://schemas.microsoft.com/office/drawing/2014/main" id="{48E7AD15-F7EE-424E-8BF7-08B9430584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9" y="4385"/>
              <a:ext cx="227" cy="113"/>
            </a:xfrm>
            <a:prstGeom prst="rect">
              <a:avLst/>
            </a:prstGeom>
            <a:solidFill>
              <a:srgbClr val="FF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48" name="Rectangle 136">
              <a:extLst>
                <a:ext uri="{FF2B5EF4-FFF2-40B4-BE49-F238E27FC236}">
                  <a16:creationId xmlns:a16="http://schemas.microsoft.com/office/drawing/2014/main" id="{C2F0D9C8-56DC-42D9-9472-6317AF6BC7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6" y="4271"/>
              <a:ext cx="113" cy="227"/>
            </a:xfrm>
            <a:prstGeom prst="rect">
              <a:avLst/>
            </a:prstGeom>
            <a:solidFill>
              <a:srgbClr val="FF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0" name="Freeform 138">
              <a:extLst>
                <a:ext uri="{FF2B5EF4-FFF2-40B4-BE49-F238E27FC236}">
                  <a16:creationId xmlns:a16="http://schemas.microsoft.com/office/drawing/2014/main" id="{F24E8EFD-C88D-4EF5-8DF4-B797171D49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" y="4498"/>
              <a:ext cx="227" cy="227"/>
            </a:xfrm>
            <a:custGeom>
              <a:avLst/>
              <a:gdLst>
                <a:gd name="T0" fmla="*/ 227 w 227"/>
                <a:gd name="T1" fmla="*/ 0 h 227"/>
                <a:gd name="T2" fmla="*/ 0 w 227"/>
                <a:gd name="T3" fmla="*/ 0 h 227"/>
                <a:gd name="T4" fmla="*/ 0 w 227"/>
                <a:gd name="T5" fmla="*/ 114 h 227"/>
                <a:gd name="T6" fmla="*/ 113 w 227"/>
                <a:gd name="T7" fmla="*/ 114 h 227"/>
                <a:gd name="T8" fmla="*/ 113 w 227"/>
                <a:gd name="T9" fmla="*/ 227 h 227"/>
                <a:gd name="T10" fmla="*/ 227 w 227"/>
                <a:gd name="T11" fmla="*/ 227 h 227"/>
                <a:gd name="T12" fmla="*/ 227 w 227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227">
                  <a:moveTo>
                    <a:pt x="227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227"/>
                  </a:lnTo>
                  <a:lnTo>
                    <a:pt x="227" y="227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1" name="Freeform 139">
              <a:extLst>
                <a:ext uri="{FF2B5EF4-FFF2-40B4-BE49-F238E27FC236}">
                  <a16:creationId xmlns:a16="http://schemas.microsoft.com/office/drawing/2014/main" id="{D442A38C-37C4-4A45-830F-C0ADAB8B1D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" y="4498"/>
              <a:ext cx="680" cy="454"/>
            </a:xfrm>
            <a:custGeom>
              <a:avLst/>
              <a:gdLst>
                <a:gd name="T0" fmla="*/ 0 w 680"/>
                <a:gd name="T1" fmla="*/ 227 h 454"/>
                <a:gd name="T2" fmla="*/ 0 w 680"/>
                <a:gd name="T3" fmla="*/ 454 h 454"/>
                <a:gd name="T4" fmla="*/ 113 w 680"/>
                <a:gd name="T5" fmla="*/ 454 h 454"/>
                <a:gd name="T6" fmla="*/ 113 w 680"/>
                <a:gd name="T7" fmla="*/ 340 h 454"/>
                <a:gd name="T8" fmla="*/ 340 w 680"/>
                <a:gd name="T9" fmla="*/ 340 h 454"/>
                <a:gd name="T10" fmla="*/ 340 w 680"/>
                <a:gd name="T11" fmla="*/ 227 h 454"/>
                <a:gd name="T12" fmla="*/ 680 w 680"/>
                <a:gd name="T13" fmla="*/ 227 h 454"/>
                <a:gd name="T14" fmla="*/ 680 w 680"/>
                <a:gd name="T15" fmla="*/ 114 h 454"/>
                <a:gd name="T16" fmla="*/ 453 w 680"/>
                <a:gd name="T17" fmla="*/ 114 h 454"/>
                <a:gd name="T18" fmla="*/ 453 w 680"/>
                <a:gd name="T19" fmla="*/ 0 h 454"/>
                <a:gd name="T20" fmla="*/ 227 w 680"/>
                <a:gd name="T21" fmla="*/ 0 h 454"/>
                <a:gd name="T22" fmla="*/ 227 w 680"/>
                <a:gd name="T23" fmla="*/ 227 h 454"/>
                <a:gd name="T24" fmla="*/ 0 w 680"/>
                <a:gd name="T25" fmla="*/ 227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80" h="454">
                  <a:moveTo>
                    <a:pt x="0" y="227"/>
                  </a:moveTo>
                  <a:lnTo>
                    <a:pt x="0" y="454"/>
                  </a:lnTo>
                  <a:lnTo>
                    <a:pt x="113" y="454"/>
                  </a:lnTo>
                  <a:lnTo>
                    <a:pt x="113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680" y="227"/>
                  </a:lnTo>
                  <a:lnTo>
                    <a:pt x="680" y="114"/>
                  </a:lnTo>
                  <a:lnTo>
                    <a:pt x="453" y="114"/>
                  </a:lnTo>
                  <a:lnTo>
                    <a:pt x="453" y="0"/>
                  </a:lnTo>
                  <a:lnTo>
                    <a:pt x="227" y="0"/>
                  </a:lnTo>
                  <a:lnTo>
                    <a:pt x="227" y="227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9" name="Freeform 157">
              <a:extLst>
                <a:ext uri="{FF2B5EF4-FFF2-40B4-BE49-F238E27FC236}">
                  <a16:creationId xmlns:a16="http://schemas.microsoft.com/office/drawing/2014/main" id="{DA1EDC6A-2FBA-46F1-83BE-753440F954E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9" y="4271"/>
              <a:ext cx="227" cy="341"/>
            </a:xfrm>
            <a:custGeom>
              <a:avLst/>
              <a:gdLst>
                <a:gd name="T0" fmla="*/ 0 w 227"/>
                <a:gd name="T1" fmla="*/ 0 h 341"/>
                <a:gd name="T2" fmla="*/ 0 w 227"/>
                <a:gd name="T3" fmla="*/ 341 h 341"/>
                <a:gd name="T4" fmla="*/ 227 w 227"/>
                <a:gd name="T5" fmla="*/ 341 h 341"/>
                <a:gd name="T6" fmla="*/ 227 w 227"/>
                <a:gd name="T7" fmla="*/ 114 h 341"/>
                <a:gd name="T8" fmla="*/ 114 w 227"/>
                <a:gd name="T9" fmla="*/ 114 h 341"/>
                <a:gd name="T10" fmla="*/ 114 w 227"/>
                <a:gd name="T11" fmla="*/ 0 h 341"/>
                <a:gd name="T12" fmla="*/ 0 w 227"/>
                <a:gd name="T13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341">
                  <a:moveTo>
                    <a:pt x="0" y="0"/>
                  </a:moveTo>
                  <a:lnTo>
                    <a:pt x="0" y="341"/>
                  </a:lnTo>
                  <a:lnTo>
                    <a:pt x="227" y="341"/>
                  </a:lnTo>
                  <a:lnTo>
                    <a:pt x="227" y="114"/>
                  </a:lnTo>
                  <a:lnTo>
                    <a:pt x="114" y="114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0" name="Freeform 158">
              <a:extLst>
                <a:ext uri="{FF2B5EF4-FFF2-40B4-BE49-F238E27FC236}">
                  <a16:creationId xmlns:a16="http://schemas.microsoft.com/office/drawing/2014/main" id="{B0FE6C41-D6EA-421B-9E2B-D7608491600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2" y="4271"/>
              <a:ext cx="567" cy="454"/>
            </a:xfrm>
            <a:custGeom>
              <a:avLst/>
              <a:gdLst>
                <a:gd name="T0" fmla="*/ 567 w 567"/>
                <a:gd name="T1" fmla="*/ 114 h 454"/>
                <a:gd name="T2" fmla="*/ 454 w 567"/>
                <a:gd name="T3" fmla="*/ 114 h 454"/>
                <a:gd name="T4" fmla="*/ 454 w 567"/>
                <a:gd name="T5" fmla="*/ 0 h 454"/>
                <a:gd name="T6" fmla="*/ 227 w 567"/>
                <a:gd name="T7" fmla="*/ 0 h 454"/>
                <a:gd name="T8" fmla="*/ 227 w 567"/>
                <a:gd name="T9" fmla="*/ 114 h 454"/>
                <a:gd name="T10" fmla="*/ 114 w 567"/>
                <a:gd name="T11" fmla="*/ 114 h 454"/>
                <a:gd name="T12" fmla="*/ 114 w 567"/>
                <a:gd name="T13" fmla="*/ 227 h 454"/>
                <a:gd name="T14" fmla="*/ 114 w 567"/>
                <a:gd name="T15" fmla="*/ 341 h 454"/>
                <a:gd name="T16" fmla="*/ 0 w 567"/>
                <a:gd name="T17" fmla="*/ 341 h 454"/>
                <a:gd name="T18" fmla="*/ 0 w 567"/>
                <a:gd name="T19" fmla="*/ 454 h 454"/>
                <a:gd name="T20" fmla="*/ 340 w 567"/>
                <a:gd name="T21" fmla="*/ 454 h 454"/>
                <a:gd name="T22" fmla="*/ 340 w 567"/>
                <a:gd name="T23" fmla="*/ 341 h 454"/>
                <a:gd name="T24" fmla="*/ 454 w 567"/>
                <a:gd name="T25" fmla="*/ 341 h 454"/>
                <a:gd name="T26" fmla="*/ 454 w 567"/>
                <a:gd name="T27" fmla="*/ 227 h 454"/>
                <a:gd name="T28" fmla="*/ 567 w 567"/>
                <a:gd name="T29" fmla="*/ 227 h 454"/>
                <a:gd name="T30" fmla="*/ 567 w 567"/>
                <a:gd name="T31" fmla="*/ 11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7" h="454">
                  <a:moveTo>
                    <a:pt x="567" y="114"/>
                  </a:moveTo>
                  <a:lnTo>
                    <a:pt x="454" y="114"/>
                  </a:lnTo>
                  <a:lnTo>
                    <a:pt x="454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114" y="114"/>
                  </a:lnTo>
                  <a:lnTo>
                    <a:pt x="114" y="227"/>
                  </a:lnTo>
                  <a:lnTo>
                    <a:pt x="114" y="341"/>
                  </a:lnTo>
                  <a:lnTo>
                    <a:pt x="0" y="341"/>
                  </a:lnTo>
                  <a:lnTo>
                    <a:pt x="0" y="454"/>
                  </a:lnTo>
                  <a:lnTo>
                    <a:pt x="340" y="454"/>
                  </a:lnTo>
                  <a:lnTo>
                    <a:pt x="340" y="341"/>
                  </a:lnTo>
                  <a:lnTo>
                    <a:pt x="454" y="341"/>
                  </a:lnTo>
                  <a:lnTo>
                    <a:pt x="454" y="227"/>
                  </a:lnTo>
                  <a:lnTo>
                    <a:pt x="567" y="227"/>
                  </a:lnTo>
                  <a:lnTo>
                    <a:pt x="567" y="114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1" name="Freeform 159">
              <a:extLst>
                <a:ext uri="{FF2B5EF4-FFF2-40B4-BE49-F238E27FC236}">
                  <a16:creationId xmlns:a16="http://schemas.microsoft.com/office/drawing/2014/main" id="{27603679-D6DC-4DA6-A1DE-6E3C3ADCDE2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9" y="3478"/>
              <a:ext cx="567" cy="680"/>
            </a:xfrm>
            <a:custGeom>
              <a:avLst/>
              <a:gdLst>
                <a:gd name="T0" fmla="*/ 340 w 567"/>
                <a:gd name="T1" fmla="*/ 680 h 680"/>
                <a:gd name="T2" fmla="*/ 227 w 567"/>
                <a:gd name="T3" fmla="*/ 680 h 680"/>
                <a:gd name="T4" fmla="*/ 227 w 567"/>
                <a:gd name="T5" fmla="*/ 453 h 680"/>
                <a:gd name="T6" fmla="*/ 0 w 567"/>
                <a:gd name="T7" fmla="*/ 453 h 680"/>
                <a:gd name="T8" fmla="*/ 0 w 567"/>
                <a:gd name="T9" fmla="*/ 226 h 680"/>
                <a:gd name="T10" fmla="*/ 113 w 567"/>
                <a:gd name="T11" fmla="*/ 226 h 680"/>
                <a:gd name="T12" fmla="*/ 113 w 567"/>
                <a:gd name="T13" fmla="*/ 0 h 680"/>
                <a:gd name="T14" fmla="*/ 454 w 567"/>
                <a:gd name="T15" fmla="*/ 0 h 680"/>
                <a:gd name="T16" fmla="*/ 454 w 567"/>
                <a:gd name="T17" fmla="*/ 453 h 680"/>
                <a:gd name="T18" fmla="*/ 567 w 567"/>
                <a:gd name="T19" fmla="*/ 453 h 680"/>
                <a:gd name="T20" fmla="*/ 567 w 567"/>
                <a:gd name="T21" fmla="*/ 680 h 680"/>
                <a:gd name="T22" fmla="*/ 340 w 567"/>
                <a:gd name="T23" fmla="*/ 68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7" h="680">
                  <a:moveTo>
                    <a:pt x="340" y="680"/>
                  </a:moveTo>
                  <a:lnTo>
                    <a:pt x="227" y="680"/>
                  </a:lnTo>
                  <a:lnTo>
                    <a:pt x="227" y="453"/>
                  </a:lnTo>
                  <a:lnTo>
                    <a:pt x="0" y="453"/>
                  </a:lnTo>
                  <a:lnTo>
                    <a:pt x="0" y="226"/>
                  </a:lnTo>
                  <a:lnTo>
                    <a:pt x="113" y="226"/>
                  </a:lnTo>
                  <a:lnTo>
                    <a:pt x="113" y="0"/>
                  </a:lnTo>
                  <a:lnTo>
                    <a:pt x="454" y="0"/>
                  </a:lnTo>
                  <a:lnTo>
                    <a:pt x="454" y="453"/>
                  </a:lnTo>
                  <a:lnTo>
                    <a:pt x="567" y="453"/>
                  </a:lnTo>
                  <a:lnTo>
                    <a:pt x="567" y="680"/>
                  </a:lnTo>
                  <a:lnTo>
                    <a:pt x="340" y="680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2" name="Freeform 160">
              <a:extLst>
                <a:ext uri="{FF2B5EF4-FFF2-40B4-BE49-F238E27FC236}">
                  <a16:creationId xmlns:a16="http://schemas.microsoft.com/office/drawing/2014/main" id="{0539077C-5883-43F5-B281-8D5E10577B3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9" y="2684"/>
              <a:ext cx="567" cy="1587"/>
            </a:xfrm>
            <a:custGeom>
              <a:avLst/>
              <a:gdLst>
                <a:gd name="T0" fmla="*/ 454 w 567"/>
                <a:gd name="T1" fmla="*/ 1587 h 1587"/>
                <a:gd name="T2" fmla="*/ 227 w 567"/>
                <a:gd name="T3" fmla="*/ 1587 h 1587"/>
                <a:gd name="T4" fmla="*/ 227 w 567"/>
                <a:gd name="T5" fmla="*/ 1247 h 1587"/>
                <a:gd name="T6" fmla="*/ 114 w 567"/>
                <a:gd name="T7" fmla="*/ 1247 h 1587"/>
                <a:gd name="T8" fmla="*/ 114 w 567"/>
                <a:gd name="T9" fmla="*/ 907 h 1587"/>
                <a:gd name="T10" fmla="*/ 227 w 567"/>
                <a:gd name="T11" fmla="*/ 907 h 1587"/>
                <a:gd name="T12" fmla="*/ 227 w 567"/>
                <a:gd name="T13" fmla="*/ 680 h 1587"/>
                <a:gd name="T14" fmla="*/ 114 w 567"/>
                <a:gd name="T15" fmla="*/ 680 h 1587"/>
                <a:gd name="T16" fmla="*/ 114 w 567"/>
                <a:gd name="T17" fmla="*/ 453 h 1587"/>
                <a:gd name="T18" fmla="*/ 227 w 567"/>
                <a:gd name="T19" fmla="*/ 453 h 1587"/>
                <a:gd name="T20" fmla="*/ 227 w 567"/>
                <a:gd name="T21" fmla="*/ 340 h 1587"/>
                <a:gd name="T22" fmla="*/ 0 w 567"/>
                <a:gd name="T23" fmla="*/ 340 h 1587"/>
                <a:gd name="T24" fmla="*/ 0 w 567"/>
                <a:gd name="T25" fmla="*/ 113 h 1587"/>
                <a:gd name="T26" fmla="*/ 227 w 567"/>
                <a:gd name="T27" fmla="*/ 113 h 1587"/>
                <a:gd name="T28" fmla="*/ 227 w 567"/>
                <a:gd name="T29" fmla="*/ 0 h 1587"/>
                <a:gd name="T30" fmla="*/ 454 w 567"/>
                <a:gd name="T31" fmla="*/ 0 h 1587"/>
                <a:gd name="T32" fmla="*/ 454 w 567"/>
                <a:gd name="T33" fmla="*/ 113 h 1587"/>
                <a:gd name="T34" fmla="*/ 567 w 567"/>
                <a:gd name="T35" fmla="*/ 113 h 1587"/>
                <a:gd name="T36" fmla="*/ 567 w 567"/>
                <a:gd name="T37" fmla="*/ 340 h 1587"/>
                <a:gd name="T38" fmla="*/ 454 w 567"/>
                <a:gd name="T39" fmla="*/ 340 h 1587"/>
                <a:gd name="T40" fmla="*/ 454 w 567"/>
                <a:gd name="T41" fmla="*/ 680 h 1587"/>
                <a:gd name="T42" fmla="*/ 567 w 567"/>
                <a:gd name="T43" fmla="*/ 680 h 1587"/>
                <a:gd name="T44" fmla="*/ 567 w 567"/>
                <a:gd name="T45" fmla="*/ 1134 h 1587"/>
                <a:gd name="T46" fmla="*/ 454 w 567"/>
                <a:gd name="T47" fmla="*/ 1134 h 1587"/>
                <a:gd name="T48" fmla="*/ 454 w 567"/>
                <a:gd name="T49" fmla="*/ 1587 h 1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7" h="1587">
                  <a:moveTo>
                    <a:pt x="454" y="1587"/>
                  </a:moveTo>
                  <a:lnTo>
                    <a:pt x="227" y="1587"/>
                  </a:lnTo>
                  <a:lnTo>
                    <a:pt x="227" y="1247"/>
                  </a:lnTo>
                  <a:lnTo>
                    <a:pt x="114" y="1247"/>
                  </a:lnTo>
                  <a:lnTo>
                    <a:pt x="114" y="907"/>
                  </a:lnTo>
                  <a:lnTo>
                    <a:pt x="227" y="907"/>
                  </a:lnTo>
                  <a:lnTo>
                    <a:pt x="227" y="680"/>
                  </a:lnTo>
                  <a:lnTo>
                    <a:pt x="114" y="680"/>
                  </a:lnTo>
                  <a:lnTo>
                    <a:pt x="114" y="453"/>
                  </a:lnTo>
                  <a:lnTo>
                    <a:pt x="227" y="453"/>
                  </a:lnTo>
                  <a:lnTo>
                    <a:pt x="227" y="340"/>
                  </a:lnTo>
                  <a:lnTo>
                    <a:pt x="0" y="340"/>
                  </a:lnTo>
                  <a:lnTo>
                    <a:pt x="0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567" y="113"/>
                  </a:lnTo>
                  <a:lnTo>
                    <a:pt x="567" y="340"/>
                  </a:lnTo>
                  <a:lnTo>
                    <a:pt x="454" y="340"/>
                  </a:lnTo>
                  <a:lnTo>
                    <a:pt x="454" y="680"/>
                  </a:lnTo>
                  <a:lnTo>
                    <a:pt x="567" y="680"/>
                  </a:lnTo>
                  <a:lnTo>
                    <a:pt x="567" y="1134"/>
                  </a:lnTo>
                  <a:lnTo>
                    <a:pt x="454" y="1134"/>
                  </a:lnTo>
                  <a:lnTo>
                    <a:pt x="454" y="1587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3" name="Freeform 161">
              <a:extLst>
                <a:ext uri="{FF2B5EF4-FFF2-40B4-BE49-F238E27FC236}">
                  <a16:creationId xmlns:a16="http://schemas.microsoft.com/office/drawing/2014/main" id="{9084C826-9B9D-4074-A62A-BF75C4BAB17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5" y="2911"/>
              <a:ext cx="1021" cy="1474"/>
            </a:xfrm>
            <a:custGeom>
              <a:avLst/>
              <a:gdLst>
                <a:gd name="T0" fmla="*/ 454 w 1021"/>
                <a:gd name="T1" fmla="*/ 1360 h 1474"/>
                <a:gd name="T2" fmla="*/ 681 w 1021"/>
                <a:gd name="T3" fmla="*/ 1360 h 1474"/>
                <a:gd name="T4" fmla="*/ 681 w 1021"/>
                <a:gd name="T5" fmla="*/ 1474 h 1474"/>
                <a:gd name="T6" fmla="*/ 794 w 1021"/>
                <a:gd name="T7" fmla="*/ 1474 h 1474"/>
                <a:gd name="T8" fmla="*/ 794 w 1021"/>
                <a:gd name="T9" fmla="*/ 1247 h 1474"/>
                <a:gd name="T10" fmla="*/ 681 w 1021"/>
                <a:gd name="T11" fmla="*/ 1247 h 1474"/>
                <a:gd name="T12" fmla="*/ 681 w 1021"/>
                <a:gd name="T13" fmla="*/ 1020 h 1474"/>
                <a:gd name="T14" fmla="*/ 454 w 1021"/>
                <a:gd name="T15" fmla="*/ 1020 h 1474"/>
                <a:gd name="T16" fmla="*/ 454 w 1021"/>
                <a:gd name="T17" fmla="*/ 793 h 1474"/>
                <a:gd name="T18" fmla="*/ 567 w 1021"/>
                <a:gd name="T19" fmla="*/ 793 h 1474"/>
                <a:gd name="T20" fmla="*/ 567 w 1021"/>
                <a:gd name="T21" fmla="*/ 567 h 1474"/>
                <a:gd name="T22" fmla="*/ 908 w 1021"/>
                <a:gd name="T23" fmla="*/ 567 h 1474"/>
                <a:gd name="T24" fmla="*/ 908 w 1021"/>
                <a:gd name="T25" fmla="*/ 680 h 1474"/>
                <a:gd name="T26" fmla="*/ 1021 w 1021"/>
                <a:gd name="T27" fmla="*/ 680 h 1474"/>
                <a:gd name="T28" fmla="*/ 1021 w 1021"/>
                <a:gd name="T29" fmla="*/ 453 h 1474"/>
                <a:gd name="T30" fmla="*/ 908 w 1021"/>
                <a:gd name="T31" fmla="*/ 453 h 1474"/>
                <a:gd name="T32" fmla="*/ 908 w 1021"/>
                <a:gd name="T33" fmla="*/ 226 h 1474"/>
                <a:gd name="T34" fmla="*/ 1021 w 1021"/>
                <a:gd name="T35" fmla="*/ 226 h 1474"/>
                <a:gd name="T36" fmla="*/ 1021 w 1021"/>
                <a:gd name="T37" fmla="*/ 113 h 1474"/>
                <a:gd name="T38" fmla="*/ 794 w 1021"/>
                <a:gd name="T39" fmla="*/ 113 h 1474"/>
                <a:gd name="T40" fmla="*/ 794 w 1021"/>
                <a:gd name="T41" fmla="*/ 0 h 1474"/>
                <a:gd name="T42" fmla="*/ 341 w 1021"/>
                <a:gd name="T43" fmla="*/ 0 h 1474"/>
                <a:gd name="T44" fmla="*/ 341 w 1021"/>
                <a:gd name="T45" fmla="*/ 226 h 1474"/>
                <a:gd name="T46" fmla="*/ 227 w 1021"/>
                <a:gd name="T47" fmla="*/ 226 h 1474"/>
                <a:gd name="T48" fmla="*/ 227 w 1021"/>
                <a:gd name="T49" fmla="*/ 340 h 1474"/>
                <a:gd name="T50" fmla="*/ 114 w 1021"/>
                <a:gd name="T51" fmla="*/ 340 h 1474"/>
                <a:gd name="T52" fmla="*/ 114 w 1021"/>
                <a:gd name="T53" fmla="*/ 567 h 1474"/>
                <a:gd name="T54" fmla="*/ 0 w 1021"/>
                <a:gd name="T55" fmla="*/ 567 h 1474"/>
                <a:gd name="T56" fmla="*/ 0 w 1021"/>
                <a:gd name="T57" fmla="*/ 793 h 1474"/>
                <a:gd name="T58" fmla="*/ 227 w 1021"/>
                <a:gd name="T59" fmla="*/ 793 h 1474"/>
                <a:gd name="T60" fmla="*/ 227 w 1021"/>
                <a:gd name="T61" fmla="*/ 1134 h 1474"/>
                <a:gd name="T62" fmla="*/ 341 w 1021"/>
                <a:gd name="T63" fmla="*/ 1134 h 1474"/>
                <a:gd name="T64" fmla="*/ 341 w 1021"/>
                <a:gd name="T65" fmla="*/ 1247 h 1474"/>
                <a:gd name="T66" fmla="*/ 341 w 1021"/>
                <a:gd name="T67" fmla="*/ 1360 h 1474"/>
                <a:gd name="T68" fmla="*/ 454 w 1021"/>
                <a:gd name="T69" fmla="*/ 136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21" h="1474">
                  <a:moveTo>
                    <a:pt x="454" y="1360"/>
                  </a:moveTo>
                  <a:lnTo>
                    <a:pt x="681" y="1360"/>
                  </a:lnTo>
                  <a:lnTo>
                    <a:pt x="681" y="1474"/>
                  </a:lnTo>
                  <a:lnTo>
                    <a:pt x="794" y="1474"/>
                  </a:lnTo>
                  <a:lnTo>
                    <a:pt x="794" y="1247"/>
                  </a:lnTo>
                  <a:lnTo>
                    <a:pt x="681" y="1247"/>
                  </a:lnTo>
                  <a:lnTo>
                    <a:pt x="681" y="1020"/>
                  </a:lnTo>
                  <a:lnTo>
                    <a:pt x="454" y="1020"/>
                  </a:lnTo>
                  <a:lnTo>
                    <a:pt x="454" y="793"/>
                  </a:lnTo>
                  <a:lnTo>
                    <a:pt x="567" y="793"/>
                  </a:lnTo>
                  <a:lnTo>
                    <a:pt x="567" y="567"/>
                  </a:lnTo>
                  <a:lnTo>
                    <a:pt x="908" y="567"/>
                  </a:lnTo>
                  <a:lnTo>
                    <a:pt x="908" y="680"/>
                  </a:lnTo>
                  <a:lnTo>
                    <a:pt x="1021" y="680"/>
                  </a:lnTo>
                  <a:lnTo>
                    <a:pt x="1021" y="453"/>
                  </a:lnTo>
                  <a:lnTo>
                    <a:pt x="908" y="453"/>
                  </a:lnTo>
                  <a:lnTo>
                    <a:pt x="908" y="226"/>
                  </a:lnTo>
                  <a:lnTo>
                    <a:pt x="1021" y="226"/>
                  </a:lnTo>
                  <a:lnTo>
                    <a:pt x="1021" y="113"/>
                  </a:lnTo>
                  <a:lnTo>
                    <a:pt x="794" y="113"/>
                  </a:lnTo>
                  <a:lnTo>
                    <a:pt x="794" y="0"/>
                  </a:lnTo>
                  <a:lnTo>
                    <a:pt x="341" y="0"/>
                  </a:lnTo>
                  <a:lnTo>
                    <a:pt x="341" y="226"/>
                  </a:lnTo>
                  <a:lnTo>
                    <a:pt x="227" y="226"/>
                  </a:lnTo>
                  <a:lnTo>
                    <a:pt x="227" y="340"/>
                  </a:lnTo>
                  <a:lnTo>
                    <a:pt x="114" y="340"/>
                  </a:lnTo>
                  <a:lnTo>
                    <a:pt x="114" y="567"/>
                  </a:lnTo>
                  <a:lnTo>
                    <a:pt x="0" y="567"/>
                  </a:lnTo>
                  <a:lnTo>
                    <a:pt x="0" y="793"/>
                  </a:lnTo>
                  <a:lnTo>
                    <a:pt x="227" y="793"/>
                  </a:lnTo>
                  <a:lnTo>
                    <a:pt x="227" y="1134"/>
                  </a:lnTo>
                  <a:lnTo>
                    <a:pt x="341" y="1134"/>
                  </a:lnTo>
                  <a:lnTo>
                    <a:pt x="341" y="1247"/>
                  </a:lnTo>
                  <a:lnTo>
                    <a:pt x="341" y="1360"/>
                  </a:lnTo>
                  <a:lnTo>
                    <a:pt x="454" y="1360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488" name="Group 176">
            <a:extLst>
              <a:ext uri="{FF2B5EF4-FFF2-40B4-BE49-F238E27FC236}">
                <a16:creationId xmlns:a16="http://schemas.microsoft.com/office/drawing/2014/main" id="{EA88A650-10F4-4ACA-B35F-3B262DA116BB}"/>
              </a:ext>
            </a:extLst>
          </p:cNvPr>
          <p:cNvGrpSpPr>
            <a:grpSpLocks/>
          </p:cNvGrpSpPr>
          <p:nvPr/>
        </p:nvGrpSpPr>
        <p:grpSpPr bwMode="auto">
          <a:xfrm>
            <a:off x="1720850" y="300038"/>
            <a:ext cx="8459788" cy="9180512"/>
            <a:chOff x="1084" y="189"/>
            <a:chExt cx="5329" cy="5783"/>
          </a:xfrm>
        </p:grpSpPr>
        <p:sp>
          <p:nvSpPr>
            <p:cNvPr id="13454" name="Rectangle 142">
              <a:extLst>
                <a:ext uri="{FF2B5EF4-FFF2-40B4-BE49-F238E27FC236}">
                  <a16:creationId xmlns:a16="http://schemas.microsoft.com/office/drawing/2014/main" id="{A5BC8817-F3D3-41EF-AF88-36A1FB6151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2" y="4612"/>
              <a:ext cx="227" cy="11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5" name="Rectangle 143">
              <a:extLst>
                <a:ext uri="{FF2B5EF4-FFF2-40B4-BE49-F238E27FC236}">
                  <a16:creationId xmlns:a16="http://schemas.microsoft.com/office/drawing/2014/main" id="{AB383AE2-578D-46A7-A410-4C7317B225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99" y="4725"/>
              <a:ext cx="227" cy="11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6" name="Rectangle 144">
              <a:extLst>
                <a:ext uri="{FF2B5EF4-FFF2-40B4-BE49-F238E27FC236}">
                  <a16:creationId xmlns:a16="http://schemas.microsoft.com/office/drawing/2014/main" id="{C9C2EA37-F042-47F1-8565-008837D983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2" y="4838"/>
              <a:ext cx="114" cy="11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7" name="Rectangle 145">
              <a:extLst>
                <a:ext uri="{FF2B5EF4-FFF2-40B4-BE49-F238E27FC236}">
                  <a16:creationId xmlns:a16="http://schemas.microsoft.com/office/drawing/2014/main" id="{72595EE2-E997-4637-A1FB-0C1214D2D2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9" y="4838"/>
              <a:ext cx="228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8" name="Freeform 146">
              <a:extLst>
                <a:ext uri="{FF2B5EF4-FFF2-40B4-BE49-F238E27FC236}">
                  <a16:creationId xmlns:a16="http://schemas.microsoft.com/office/drawing/2014/main" id="{BCB86989-5D70-4C00-8BDA-A301A2FE4F2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6" y="4612"/>
              <a:ext cx="454" cy="453"/>
            </a:xfrm>
            <a:custGeom>
              <a:avLst/>
              <a:gdLst>
                <a:gd name="T0" fmla="*/ 0 w 454"/>
                <a:gd name="T1" fmla="*/ 113 h 453"/>
                <a:gd name="T2" fmla="*/ 340 w 454"/>
                <a:gd name="T3" fmla="*/ 113 h 453"/>
                <a:gd name="T4" fmla="*/ 340 w 454"/>
                <a:gd name="T5" fmla="*/ 0 h 453"/>
                <a:gd name="T6" fmla="*/ 454 w 454"/>
                <a:gd name="T7" fmla="*/ 0 h 453"/>
                <a:gd name="T8" fmla="*/ 454 w 454"/>
                <a:gd name="T9" fmla="*/ 340 h 453"/>
                <a:gd name="T10" fmla="*/ 340 w 454"/>
                <a:gd name="T11" fmla="*/ 340 h 453"/>
                <a:gd name="T12" fmla="*/ 340 w 454"/>
                <a:gd name="T13" fmla="*/ 453 h 453"/>
                <a:gd name="T14" fmla="*/ 0 w 454"/>
                <a:gd name="T15" fmla="*/ 453 h 453"/>
                <a:gd name="T16" fmla="*/ 0 w 454"/>
                <a:gd name="T17" fmla="*/ 11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4" h="453">
                  <a:moveTo>
                    <a:pt x="0" y="113"/>
                  </a:moveTo>
                  <a:lnTo>
                    <a:pt x="340" y="113"/>
                  </a:lnTo>
                  <a:lnTo>
                    <a:pt x="340" y="0"/>
                  </a:lnTo>
                  <a:lnTo>
                    <a:pt x="454" y="0"/>
                  </a:lnTo>
                  <a:lnTo>
                    <a:pt x="454" y="340"/>
                  </a:lnTo>
                  <a:lnTo>
                    <a:pt x="340" y="340"/>
                  </a:lnTo>
                  <a:lnTo>
                    <a:pt x="340" y="453"/>
                  </a:lnTo>
                  <a:lnTo>
                    <a:pt x="0" y="453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9" name="Freeform 147">
              <a:extLst>
                <a:ext uri="{FF2B5EF4-FFF2-40B4-BE49-F238E27FC236}">
                  <a16:creationId xmlns:a16="http://schemas.microsoft.com/office/drawing/2014/main" id="{EBFDA902-02DC-4767-8B31-ED80A66FC67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" y="4952"/>
              <a:ext cx="341" cy="340"/>
            </a:xfrm>
            <a:custGeom>
              <a:avLst/>
              <a:gdLst>
                <a:gd name="T0" fmla="*/ 341 w 341"/>
                <a:gd name="T1" fmla="*/ 113 h 340"/>
                <a:gd name="T2" fmla="*/ 227 w 341"/>
                <a:gd name="T3" fmla="*/ 113 h 340"/>
                <a:gd name="T4" fmla="*/ 227 w 341"/>
                <a:gd name="T5" fmla="*/ 0 h 340"/>
                <a:gd name="T6" fmla="*/ 0 w 341"/>
                <a:gd name="T7" fmla="*/ 0 h 340"/>
                <a:gd name="T8" fmla="*/ 0 w 341"/>
                <a:gd name="T9" fmla="*/ 227 h 340"/>
                <a:gd name="T10" fmla="*/ 114 w 341"/>
                <a:gd name="T11" fmla="*/ 227 h 340"/>
                <a:gd name="T12" fmla="*/ 114 w 341"/>
                <a:gd name="T13" fmla="*/ 340 h 340"/>
                <a:gd name="T14" fmla="*/ 227 w 341"/>
                <a:gd name="T15" fmla="*/ 340 h 340"/>
                <a:gd name="T16" fmla="*/ 227 w 341"/>
                <a:gd name="T17" fmla="*/ 227 h 340"/>
                <a:gd name="T18" fmla="*/ 341 w 341"/>
                <a:gd name="T19" fmla="*/ 227 h 340"/>
                <a:gd name="T20" fmla="*/ 341 w 341"/>
                <a:gd name="T21" fmla="*/ 11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1" h="340">
                  <a:moveTo>
                    <a:pt x="341" y="113"/>
                  </a:moveTo>
                  <a:lnTo>
                    <a:pt x="227" y="113"/>
                  </a:lnTo>
                  <a:lnTo>
                    <a:pt x="227" y="0"/>
                  </a:lnTo>
                  <a:lnTo>
                    <a:pt x="0" y="0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341" y="227"/>
                  </a:lnTo>
                  <a:lnTo>
                    <a:pt x="341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0" name="Freeform 148">
              <a:extLst>
                <a:ext uri="{FF2B5EF4-FFF2-40B4-BE49-F238E27FC236}">
                  <a16:creationId xmlns:a16="http://schemas.microsoft.com/office/drawing/2014/main" id="{405DD473-667D-4B79-8B8C-A7D2A3D284DC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" y="5065"/>
              <a:ext cx="453" cy="227"/>
            </a:xfrm>
            <a:custGeom>
              <a:avLst/>
              <a:gdLst>
                <a:gd name="T0" fmla="*/ 0 w 453"/>
                <a:gd name="T1" fmla="*/ 0 h 227"/>
                <a:gd name="T2" fmla="*/ 0 w 453"/>
                <a:gd name="T3" fmla="*/ 227 h 227"/>
                <a:gd name="T4" fmla="*/ 453 w 453"/>
                <a:gd name="T5" fmla="*/ 227 h 227"/>
                <a:gd name="T6" fmla="*/ 453 w 453"/>
                <a:gd name="T7" fmla="*/ 114 h 227"/>
                <a:gd name="T8" fmla="*/ 340 w 453"/>
                <a:gd name="T9" fmla="*/ 114 h 227"/>
                <a:gd name="T10" fmla="*/ 340 w 453"/>
                <a:gd name="T11" fmla="*/ 0 h 227"/>
                <a:gd name="T12" fmla="*/ 0 w 453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3" h="227">
                  <a:moveTo>
                    <a:pt x="0" y="0"/>
                  </a:moveTo>
                  <a:lnTo>
                    <a:pt x="0" y="227"/>
                  </a:lnTo>
                  <a:lnTo>
                    <a:pt x="453" y="227"/>
                  </a:lnTo>
                  <a:lnTo>
                    <a:pt x="453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1" name="Freeform 149">
              <a:extLst>
                <a:ext uri="{FF2B5EF4-FFF2-40B4-BE49-F238E27FC236}">
                  <a16:creationId xmlns:a16="http://schemas.microsoft.com/office/drawing/2014/main" id="{E78FE212-1C1B-4F70-9F2C-52913EF94F9F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3" y="4952"/>
              <a:ext cx="567" cy="453"/>
            </a:xfrm>
            <a:custGeom>
              <a:avLst/>
              <a:gdLst>
                <a:gd name="T0" fmla="*/ 113 w 567"/>
                <a:gd name="T1" fmla="*/ 453 h 453"/>
                <a:gd name="T2" fmla="*/ 113 w 567"/>
                <a:gd name="T3" fmla="*/ 227 h 453"/>
                <a:gd name="T4" fmla="*/ 0 w 567"/>
                <a:gd name="T5" fmla="*/ 227 h 453"/>
                <a:gd name="T6" fmla="*/ 0 w 567"/>
                <a:gd name="T7" fmla="*/ 113 h 453"/>
                <a:gd name="T8" fmla="*/ 113 w 567"/>
                <a:gd name="T9" fmla="*/ 113 h 453"/>
                <a:gd name="T10" fmla="*/ 113 w 567"/>
                <a:gd name="T11" fmla="*/ 0 h 453"/>
                <a:gd name="T12" fmla="*/ 227 w 567"/>
                <a:gd name="T13" fmla="*/ 0 h 453"/>
                <a:gd name="T14" fmla="*/ 227 w 567"/>
                <a:gd name="T15" fmla="*/ 113 h 453"/>
                <a:gd name="T16" fmla="*/ 340 w 567"/>
                <a:gd name="T17" fmla="*/ 113 h 453"/>
                <a:gd name="T18" fmla="*/ 340 w 567"/>
                <a:gd name="T19" fmla="*/ 0 h 453"/>
                <a:gd name="T20" fmla="*/ 567 w 567"/>
                <a:gd name="T21" fmla="*/ 0 h 453"/>
                <a:gd name="T22" fmla="*/ 567 w 567"/>
                <a:gd name="T23" fmla="*/ 227 h 453"/>
                <a:gd name="T24" fmla="*/ 453 w 567"/>
                <a:gd name="T25" fmla="*/ 227 h 453"/>
                <a:gd name="T26" fmla="*/ 453 w 567"/>
                <a:gd name="T27" fmla="*/ 340 h 453"/>
                <a:gd name="T28" fmla="*/ 227 w 567"/>
                <a:gd name="T29" fmla="*/ 340 h 453"/>
                <a:gd name="T30" fmla="*/ 227 w 567"/>
                <a:gd name="T31" fmla="*/ 453 h 453"/>
                <a:gd name="T32" fmla="*/ 113 w 567"/>
                <a:gd name="T33" fmla="*/ 4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7" h="453">
                  <a:moveTo>
                    <a:pt x="113" y="453"/>
                  </a:moveTo>
                  <a:lnTo>
                    <a:pt x="113" y="227"/>
                  </a:lnTo>
                  <a:lnTo>
                    <a:pt x="0" y="227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567" y="0"/>
                  </a:lnTo>
                  <a:lnTo>
                    <a:pt x="567" y="227"/>
                  </a:lnTo>
                  <a:lnTo>
                    <a:pt x="453" y="227"/>
                  </a:lnTo>
                  <a:lnTo>
                    <a:pt x="453" y="340"/>
                  </a:lnTo>
                  <a:lnTo>
                    <a:pt x="227" y="340"/>
                  </a:lnTo>
                  <a:lnTo>
                    <a:pt x="227" y="453"/>
                  </a:lnTo>
                  <a:lnTo>
                    <a:pt x="113" y="45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2" name="Freeform 150">
              <a:extLst>
                <a:ext uri="{FF2B5EF4-FFF2-40B4-BE49-F238E27FC236}">
                  <a16:creationId xmlns:a16="http://schemas.microsoft.com/office/drawing/2014/main" id="{CD92A3C7-2533-4265-82A6-F9D217671E3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9" y="5292"/>
              <a:ext cx="227" cy="227"/>
            </a:xfrm>
            <a:custGeom>
              <a:avLst/>
              <a:gdLst>
                <a:gd name="T0" fmla="*/ 0 w 227"/>
                <a:gd name="T1" fmla="*/ 0 h 227"/>
                <a:gd name="T2" fmla="*/ 0 w 227"/>
                <a:gd name="T3" fmla="*/ 227 h 227"/>
                <a:gd name="T4" fmla="*/ 227 w 227"/>
                <a:gd name="T5" fmla="*/ 227 h 227"/>
                <a:gd name="T6" fmla="*/ 227 w 227"/>
                <a:gd name="T7" fmla="*/ 0 h 227"/>
                <a:gd name="T8" fmla="*/ 0 w 227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227">
                  <a:moveTo>
                    <a:pt x="0" y="0"/>
                  </a:moveTo>
                  <a:lnTo>
                    <a:pt x="0" y="227"/>
                  </a:lnTo>
                  <a:lnTo>
                    <a:pt x="227" y="227"/>
                  </a:lnTo>
                  <a:lnTo>
                    <a:pt x="22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3" name="Freeform 151">
              <a:extLst>
                <a:ext uri="{FF2B5EF4-FFF2-40B4-BE49-F238E27FC236}">
                  <a16:creationId xmlns:a16="http://schemas.microsoft.com/office/drawing/2014/main" id="{77A52BC8-C54A-423A-9598-EE9527D843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9" y="5179"/>
              <a:ext cx="340" cy="567"/>
            </a:xfrm>
            <a:custGeom>
              <a:avLst/>
              <a:gdLst>
                <a:gd name="T0" fmla="*/ 0 w 340"/>
                <a:gd name="T1" fmla="*/ 567 h 567"/>
                <a:gd name="T2" fmla="*/ 0 w 340"/>
                <a:gd name="T3" fmla="*/ 340 h 567"/>
                <a:gd name="T4" fmla="*/ 114 w 340"/>
                <a:gd name="T5" fmla="*/ 340 h 567"/>
                <a:gd name="T6" fmla="*/ 114 w 340"/>
                <a:gd name="T7" fmla="*/ 226 h 567"/>
                <a:gd name="T8" fmla="*/ 0 w 340"/>
                <a:gd name="T9" fmla="*/ 226 h 567"/>
                <a:gd name="T10" fmla="*/ 0 w 340"/>
                <a:gd name="T11" fmla="*/ 0 h 567"/>
                <a:gd name="T12" fmla="*/ 114 w 340"/>
                <a:gd name="T13" fmla="*/ 0 h 567"/>
                <a:gd name="T14" fmla="*/ 114 w 340"/>
                <a:gd name="T15" fmla="*/ 113 h 567"/>
                <a:gd name="T16" fmla="*/ 340 w 340"/>
                <a:gd name="T17" fmla="*/ 113 h 567"/>
                <a:gd name="T18" fmla="*/ 340 w 340"/>
                <a:gd name="T19" fmla="*/ 340 h 567"/>
                <a:gd name="T20" fmla="*/ 227 w 340"/>
                <a:gd name="T21" fmla="*/ 340 h 567"/>
                <a:gd name="T22" fmla="*/ 227 w 340"/>
                <a:gd name="T23" fmla="*/ 453 h 567"/>
                <a:gd name="T24" fmla="*/ 114 w 340"/>
                <a:gd name="T25" fmla="*/ 453 h 567"/>
                <a:gd name="T26" fmla="*/ 114 w 340"/>
                <a:gd name="T27" fmla="*/ 567 h 567"/>
                <a:gd name="T28" fmla="*/ 0 w 340"/>
                <a:gd name="T29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0" h="567">
                  <a:moveTo>
                    <a:pt x="0" y="567"/>
                  </a:moveTo>
                  <a:lnTo>
                    <a:pt x="0" y="340"/>
                  </a:lnTo>
                  <a:lnTo>
                    <a:pt x="114" y="340"/>
                  </a:lnTo>
                  <a:lnTo>
                    <a:pt x="114" y="226"/>
                  </a:lnTo>
                  <a:lnTo>
                    <a:pt x="0" y="226"/>
                  </a:lnTo>
                  <a:lnTo>
                    <a:pt x="0" y="0"/>
                  </a:lnTo>
                  <a:lnTo>
                    <a:pt x="114" y="0"/>
                  </a:lnTo>
                  <a:lnTo>
                    <a:pt x="114" y="113"/>
                  </a:lnTo>
                  <a:lnTo>
                    <a:pt x="340" y="113"/>
                  </a:lnTo>
                  <a:lnTo>
                    <a:pt x="340" y="340"/>
                  </a:lnTo>
                  <a:lnTo>
                    <a:pt x="227" y="340"/>
                  </a:lnTo>
                  <a:lnTo>
                    <a:pt x="227" y="453"/>
                  </a:lnTo>
                  <a:lnTo>
                    <a:pt x="114" y="453"/>
                  </a:lnTo>
                  <a:lnTo>
                    <a:pt x="114" y="567"/>
                  </a:lnTo>
                  <a:lnTo>
                    <a:pt x="0" y="56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4" name="Freeform 152">
              <a:extLst>
                <a:ext uri="{FF2B5EF4-FFF2-40B4-BE49-F238E27FC236}">
                  <a16:creationId xmlns:a16="http://schemas.microsoft.com/office/drawing/2014/main" id="{C6C3678A-C80F-4F67-8F55-0FA94B5794E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" y="5519"/>
              <a:ext cx="226" cy="340"/>
            </a:xfrm>
            <a:custGeom>
              <a:avLst/>
              <a:gdLst>
                <a:gd name="T0" fmla="*/ 0 w 226"/>
                <a:gd name="T1" fmla="*/ 113 h 340"/>
                <a:gd name="T2" fmla="*/ 0 w 226"/>
                <a:gd name="T3" fmla="*/ 340 h 340"/>
                <a:gd name="T4" fmla="*/ 226 w 226"/>
                <a:gd name="T5" fmla="*/ 340 h 340"/>
                <a:gd name="T6" fmla="*/ 226 w 226"/>
                <a:gd name="T7" fmla="*/ 0 h 340"/>
                <a:gd name="T8" fmla="*/ 113 w 226"/>
                <a:gd name="T9" fmla="*/ 0 h 340"/>
                <a:gd name="T10" fmla="*/ 113 w 226"/>
                <a:gd name="T11" fmla="*/ 113 h 340"/>
                <a:gd name="T12" fmla="*/ 0 w 226"/>
                <a:gd name="T13" fmla="*/ 11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340">
                  <a:moveTo>
                    <a:pt x="0" y="113"/>
                  </a:moveTo>
                  <a:lnTo>
                    <a:pt x="0" y="340"/>
                  </a:lnTo>
                  <a:lnTo>
                    <a:pt x="226" y="340"/>
                  </a:lnTo>
                  <a:lnTo>
                    <a:pt x="226" y="0"/>
                  </a:ln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5" name="Freeform 153">
              <a:extLst>
                <a:ext uri="{FF2B5EF4-FFF2-40B4-BE49-F238E27FC236}">
                  <a16:creationId xmlns:a16="http://schemas.microsoft.com/office/drawing/2014/main" id="{EB7617A1-DD5C-4707-8069-B165E0F821BD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9" y="5519"/>
              <a:ext cx="454" cy="453"/>
            </a:xfrm>
            <a:custGeom>
              <a:avLst/>
              <a:gdLst>
                <a:gd name="T0" fmla="*/ 0 w 454"/>
                <a:gd name="T1" fmla="*/ 0 h 453"/>
                <a:gd name="T2" fmla="*/ 0 w 454"/>
                <a:gd name="T3" fmla="*/ 453 h 453"/>
                <a:gd name="T4" fmla="*/ 454 w 454"/>
                <a:gd name="T5" fmla="*/ 453 h 453"/>
                <a:gd name="T6" fmla="*/ 454 w 454"/>
                <a:gd name="T7" fmla="*/ 113 h 453"/>
                <a:gd name="T8" fmla="*/ 341 w 454"/>
                <a:gd name="T9" fmla="*/ 113 h 453"/>
                <a:gd name="T10" fmla="*/ 341 w 454"/>
                <a:gd name="T11" fmla="*/ 0 h 453"/>
                <a:gd name="T12" fmla="*/ 0 w 454"/>
                <a:gd name="T13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4" h="453">
                  <a:moveTo>
                    <a:pt x="0" y="0"/>
                  </a:moveTo>
                  <a:lnTo>
                    <a:pt x="0" y="453"/>
                  </a:lnTo>
                  <a:lnTo>
                    <a:pt x="454" y="453"/>
                  </a:lnTo>
                  <a:lnTo>
                    <a:pt x="454" y="113"/>
                  </a:lnTo>
                  <a:lnTo>
                    <a:pt x="341" y="113"/>
                  </a:lnTo>
                  <a:lnTo>
                    <a:pt x="3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6" name="Freeform 154">
              <a:extLst>
                <a:ext uri="{FF2B5EF4-FFF2-40B4-BE49-F238E27FC236}">
                  <a16:creationId xmlns:a16="http://schemas.microsoft.com/office/drawing/2014/main" id="{05CED62D-702A-4251-88BC-77D65A029C6D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" y="5179"/>
              <a:ext cx="681" cy="453"/>
            </a:xfrm>
            <a:custGeom>
              <a:avLst/>
              <a:gdLst>
                <a:gd name="T0" fmla="*/ 681 w 681"/>
                <a:gd name="T1" fmla="*/ 0 h 453"/>
                <a:gd name="T2" fmla="*/ 340 w 681"/>
                <a:gd name="T3" fmla="*/ 0 h 453"/>
                <a:gd name="T4" fmla="*/ 340 w 681"/>
                <a:gd name="T5" fmla="*/ 113 h 453"/>
                <a:gd name="T6" fmla="*/ 114 w 681"/>
                <a:gd name="T7" fmla="*/ 113 h 453"/>
                <a:gd name="T8" fmla="*/ 114 w 681"/>
                <a:gd name="T9" fmla="*/ 226 h 453"/>
                <a:gd name="T10" fmla="*/ 0 w 681"/>
                <a:gd name="T11" fmla="*/ 226 h 453"/>
                <a:gd name="T12" fmla="*/ 0 w 681"/>
                <a:gd name="T13" fmla="*/ 340 h 453"/>
                <a:gd name="T14" fmla="*/ 114 w 681"/>
                <a:gd name="T15" fmla="*/ 340 h 453"/>
                <a:gd name="T16" fmla="*/ 114 w 681"/>
                <a:gd name="T17" fmla="*/ 453 h 453"/>
                <a:gd name="T18" fmla="*/ 340 w 681"/>
                <a:gd name="T19" fmla="*/ 453 h 453"/>
                <a:gd name="T20" fmla="*/ 340 w 681"/>
                <a:gd name="T21" fmla="*/ 340 h 453"/>
                <a:gd name="T22" fmla="*/ 454 w 681"/>
                <a:gd name="T23" fmla="*/ 340 h 453"/>
                <a:gd name="T24" fmla="*/ 454 w 681"/>
                <a:gd name="T25" fmla="*/ 226 h 453"/>
                <a:gd name="T26" fmla="*/ 567 w 681"/>
                <a:gd name="T27" fmla="*/ 226 h 453"/>
                <a:gd name="T28" fmla="*/ 567 w 681"/>
                <a:gd name="T29" fmla="*/ 113 h 453"/>
                <a:gd name="T30" fmla="*/ 681 w 681"/>
                <a:gd name="T31" fmla="*/ 113 h 453"/>
                <a:gd name="T32" fmla="*/ 681 w 681"/>
                <a:gd name="T33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81" h="453">
                  <a:moveTo>
                    <a:pt x="681" y="0"/>
                  </a:moveTo>
                  <a:lnTo>
                    <a:pt x="340" y="0"/>
                  </a:lnTo>
                  <a:lnTo>
                    <a:pt x="340" y="113"/>
                  </a:lnTo>
                  <a:lnTo>
                    <a:pt x="114" y="113"/>
                  </a:lnTo>
                  <a:lnTo>
                    <a:pt x="114" y="226"/>
                  </a:lnTo>
                  <a:lnTo>
                    <a:pt x="0" y="226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453"/>
                  </a:lnTo>
                  <a:lnTo>
                    <a:pt x="340" y="453"/>
                  </a:lnTo>
                  <a:lnTo>
                    <a:pt x="340" y="340"/>
                  </a:lnTo>
                  <a:lnTo>
                    <a:pt x="454" y="340"/>
                  </a:lnTo>
                  <a:lnTo>
                    <a:pt x="454" y="226"/>
                  </a:lnTo>
                  <a:lnTo>
                    <a:pt x="567" y="226"/>
                  </a:lnTo>
                  <a:lnTo>
                    <a:pt x="567" y="113"/>
                  </a:lnTo>
                  <a:lnTo>
                    <a:pt x="681" y="113"/>
                  </a:lnTo>
                  <a:lnTo>
                    <a:pt x="681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7" name="Freeform 155">
              <a:extLst>
                <a:ext uri="{FF2B5EF4-FFF2-40B4-BE49-F238E27FC236}">
                  <a16:creationId xmlns:a16="http://schemas.microsoft.com/office/drawing/2014/main" id="{FD951FFC-28D2-45BC-8DCE-2D105036FF4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3" y="5519"/>
              <a:ext cx="340" cy="340"/>
            </a:xfrm>
            <a:custGeom>
              <a:avLst/>
              <a:gdLst>
                <a:gd name="T0" fmla="*/ 340 w 340"/>
                <a:gd name="T1" fmla="*/ 0 h 340"/>
                <a:gd name="T2" fmla="*/ 113 w 340"/>
                <a:gd name="T3" fmla="*/ 0 h 340"/>
                <a:gd name="T4" fmla="*/ 113 w 340"/>
                <a:gd name="T5" fmla="*/ 113 h 340"/>
                <a:gd name="T6" fmla="*/ 0 w 340"/>
                <a:gd name="T7" fmla="*/ 113 h 340"/>
                <a:gd name="T8" fmla="*/ 0 w 340"/>
                <a:gd name="T9" fmla="*/ 227 h 340"/>
                <a:gd name="T10" fmla="*/ 113 w 340"/>
                <a:gd name="T11" fmla="*/ 227 h 340"/>
                <a:gd name="T12" fmla="*/ 113 w 340"/>
                <a:gd name="T13" fmla="*/ 340 h 340"/>
                <a:gd name="T14" fmla="*/ 227 w 340"/>
                <a:gd name="T15" fmla="*/ 340 h 340"/>
                <a:gd name="T16" fmla="*/ 227 w 340"/>
                <a:gd name="T17" fmla="*/ 227 h 340"/>
                <a:gd name="T18" fmla="*/ 340 w 340"/>
                <a:gd name="T19" fmla="*/ 227 h 340"/>
                <a:gd name="T20" fmla="*/ 340 w 340"/>
                <a:gd name="T2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340">
                  <a:moveTo>
                    <a:pt x="340" y="0"/>
                  </a:move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8" name="Freeform 156">
              <a:extLst>
                <a:ext uri="{FF2B5EF4-FFF2-40B4-BE49-F238E27FC236}">
                  <a16:creationId xmlns:a16="http://schemas.microsoft.com/office/drawing/2014/main" id="{532C9054-3B85-4A49-8D80-7BE8F7BB18C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0" y="5292"/>
              <a:ext cx="453" cy="680"/>
            </a:xfrm>
            <a:custGeom>
              <a:avLst/>
              <a:gdLst>
                <a:gd name="T0" fmla="*/ 113 w 453"/>
                <a:gd name="T1" fmla="*/ 680 h 680"/>
                <a:gd name="T2" fmla="*/ 113 w 453"/>
                <a:gd name="T3" fmla="*/ 227 h 680"/>
                <a:gd name="T4" fmla="*/ 0 w 453"/>
                <a:gd name="T5" fmla="*/ 227 h 680"/>
                <a:gd name="T6" fmla="*/ 0 w 453"/>
                <a:gd name="T7" fmla="*/ 113 h 680"/>
                <a:gd name="T8" fmla="*/ 113 w 453"/>
                <a:gd name="T9" fmla="*/ 113 h 680"/>
                <a:gd name="T10" fmla="*/ 113 w 453"/>
                <a:gd name="T11" fmla="*/ 0 h 680"/>
                <a:gd name="T12" fmla="*/ 340 w 453"/>
                <a:gd name="T13" fmla="*/ 0 h 680"/>
                <a:gd name="T14" fmla="*/ 340 w 453"/>
                <a:gd name="T15" fmla="*/ 113 h 680"/>
                <a:gd name="T16" fmla="*/ 227 w 453"/>
                <a:gd name="T17" fmla="*/ 113 h 680"/>
                <a:gd name="T18" fmla="*/ 227 w 453"/>
                <a:gd name="T19" fmla="*/ 227 h 680"/>
                <a:gd name="T20" fmla="*/ 340 w 453"/>
                <a:gd name="T21" fmla="*/ 227 h 680"/>
                <a:gd name="T22" fmla="*/ 340 w 453"/>
                <a:gd name="T23" fmla="*/ 454 h 680"/>
                <a:gd name="T24" fmla="*/ 453 w 453"/>
                <a:gd name="T25" fmla="*/ 454 h 680"/>
                <a:gd name="T26" fmla="*/ 453 w 453"/>
                <a:gd name="T27" fmla="*/ 567 h 680"/>
                <a:gd name="T28" fmla="*/ 340 w 453"/>
                <a:gd name="T29" fmla="*/ 567 h 680"/>
                <a:gd name="T30" fmla="*/ 340 w 453"/>
                <a:gd name="T31" fmla="*/ 680 h 680"/>
                <a:gd name="T32" fmla="*/ 113 w 453"/>
                <a:gd name="T33" fmla="*/ 68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3" h="680">
                  <a:moveTo>
                    <a:pt x="113" y="680"/>
                  </a:moveTo>
                  <a:lnTo>
                    <a:pt x="113" y="227"/>
                  </a:lnTo>
                  <a:lnTo>
                    <a:pt x="0" y="227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454"/>
                  </a:lnTo>
                  <a:lnTo>
                    <a:pt x="453" y="454"/>
                  </a:lnTo>
                  <a:lnTo>
                    <a:pt x="453" y="567"/>
                  </a:lnTo>
                  <a:lnTo>
                    <a:pt x="340" y="567"/>
                  </a:lnTo>
                  <a:lnTo>
                    <a:pt x="340" y="680"/>
                  </a:lnTo>
                  <a:lnTo>
                    <a:pt x="113" y="68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4" name="Freeform 162">
              <a:extLst>
                <a:ext uri="{FF2B5EF4-FFF2-40B4-BE49-F238E27FC236}">
                  <a16:creationId xmlns:a16="http://schemas.microsoft.com/office/drawing/2014/main" id="{201A8AF1-A1D6-4FEF-B0C0-CA777652496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2" y="3818"/>
              <a:ext cx="1247" cy="1020"/>
            </a:xfrm>
            <a:custGeom>
              <a:avLst/>
              <a:gdLst>
                <a:gd name="T0" fmla="*/ 1020 w 1247"/>
                <a:gd name="T1" fmla="*/ 0 h 1020"/>
                <a:gd name="T2" fmla="*/ 793 w 1247"/>
                <a:gd name="T3" fmla="*/ 0 h 1020"/>
                <a:gd name="T4" fmla="*/ 793 w 1247"/>
                <a:gd name="T5" fmla="*/ 227 h 1020"/>
                <a:gd name="T6" fmla="*/ 340 w 1247"/>
                <a:gd name="T7" fmla="*/ 227 h 1020"/>
                <a:gd name="T8" fmla="*/ 340 w 1247"/>
                <a:gd name="T9" fmla="*/ 340 h 1020"/>
                <a:gd name="T10" fmla="*/ 0 w 1247"/>
                <a:gd name="T11" fmla="*/ 340 h 1020"/>
                <a:gd name="T12" fmla="*/ 0 w 1247"/>
                <a:gd name="T13" fmla="*/ 453 h 1020"/>
                <a:gd name="T14" fmla="*/ 226 w 1247"/>
                <a:gd name="T15" fmla="*/ 453 h 1020"/>
                <a:gd name="T16" fmla="*/ 226 w 1247"/>
                <a:gd name="T17" fmla="*/ 567 h 1020"/>
                <a:gd name="T18" fmla="*/ 453 w 1247"/>
                <a:gd name="T19" fmla="*/ 567 h 1020"/>
                <a:gd name="T20" fmla="*/ 453 w 1247"/>
                <a:gd name="T21" fmla="*/ 907 h 1020"/>
                <a:gd name="T22" fmla="*/ 680 w 1247"/>
                <a:gd name="T23" fmla="*/ 907 h 1020"/>
                <a:gd name="T24" fmla="*/ 680 w 1247"/>
                <a:gd name="T25" fmla="*/ 1020 h 1020"/>
                <a:gd name="T26" fmla="*/ 907 w 1247"/>
                <a:gd name="T27" fmla="*/ 1020 h 1020"/>
                <a:gd name="T28" fmla="*/ 907 w 1247"/>
                <a:gd name="T29" fmla="*/ 680 h 1020"/>
                <a:gd name="T30" fmla="*/ 1134 w 1247"/>
                <a:gd name="T31" fmla="*/ 680 h 1020"/>
                <a:gd name="T32" fmla="*/ 1134 w 1247"/>
                <a:gd name="T33" fmla="*/ 567 h 1020"/>
                <a:gd name="T34" fmla="*/ 1247 w 1247"/>
                <a:gd name="T35" fmla="*/ 567 h 1020"/>
                <a:gd name="T36" fmla="*/ 1247 w 1247"/>
                <a:gd name="T37" fmla="*/ 453 h 1020"/>
                <a:gd name="T38" fmla="*/ 1134 w 1247"/>
                <a:gd name="T39" fmla="*/ 453 h 1020"/>
                <a:gd name="T40" fmla="*/ 1134 w 1247"/>
                <a:gd name="T41" fmla="*/ 227 h 1020"/>
                <a:gd name="T42" fmla="*/ 1020 w 1247"/>
                <a:gd name="T43" fmla="*/ 227 h 1020"/>
                <a:gd name="T44" fmla="*/ 1020 w 1247"/>
                <a:gd name="T45" fmla="*/ 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47" h="1020">
                  <a:moveTo>
                    <a:pt x="1020" y="0"/>
                  </a:moveTo>
                  <a:lnTo>
                    <a:pt x="793" y="0"/>
                  </a:lnTo>
                  <a:lnTo>
                    <a:pt x="793" y="227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0" y="340"/>
                  </a:lnTo>
                  <a:lnTo>
                    <a:pt x="0" y="453"/>
                  </a:lnTo>
                  <a:lnTo>
                    <a:pt x="226" y="453"/>
                  </a:lnTo>
                  <a:lnTo>
                    <a:pt x="226" y="567"/>
                  </a:lnTo>
                  <a:lnTo>
                    <a:pt x="453" y="567"/>
                  </a:lnTo>
                  <a:lnTo>
                    <a:pt x="453" y="907"/>
                  </a:lnTo>
                  <a:lnTo>
                    <a:pt x="680" y="907"/>
                  </a:lnTo>
                  <a:lnTo>
                    <a:pt x="680" y="1020"/>
                  </a:lnTo>
                  <a:lnTo>
                    <a:pt x="907" y="1020"/>
                  </a:lnTo>
                  <a:lnTo>
                    <a:pt x="907" y="680"/>
                  </a:lnTo>
                  <a:lnTo>
                    <a:pt x="1134" y="680"/>
                  </a:lnTo>
                  <a:lnTo>
                    <a:pt x="1134" y="567"/>
                  </a:lnTo>
                  <a:lnTo>
                    <a:pt x="1247" y="567"/>
                  </a:lnTo>
                  <a:lnTo>
                    <a:pt x="1247" y="453"/>
                  </a:lnTo>
                  <a:lnTo>
                    <a:pt x="1134" y="453"/>
                  </a:lnTo>
                  <a:lnTo>
                    <a:pt x="1134" y="227"/>
                  </a:lnTo>
                  <a:lnTo>
                    <a:pt x="1020" y="227"/>
                  </a:lnTo>
                  <a:lnTo>
                    <a:pt x="102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5" name="Freeform 163">
              <a:extLst>
                <a:ext uri="{FF2B5EF4-FFF2-40B4-BE49-F238E27FC236}">
                  <a16:creationId xmlns:a16="http://schemas.microsoft.com/office/drawing/2014/main" id="{F75CD1A0-1D57-44A3-8D84-D565561CE8C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2" y="2344"/>
              <a:ext cx="1927" cy="1814"/>
            </a:xfrm>
            <a:custGeom>
              <a:avLst/>
              <a:gdLst>
                <a:gd name="T0" fmla="*/ 0 w 1927"/>
                <a:gd name="T1" fmla="*/ 1814 h 1814"/>
                <a:gd name="T2" fmla="*/ 0 w 1927"/>
                <a:gd name="T3" fmla="*/ 1587 h 1814"/>
                <a:gd name="T4" fmla="*/ 113 w 1927"/>
                <a:gd name="T5" fmla="*/ 1587 h 1814"/>
                <a:gd name="T6" fmla="*/ 113 w 1927"/>
                <a:gd name="T7" fmla="*/ 1474 h 1814"/>
                <a:gd name="T8" fmla="*/ 226 w 1927"/>
                <a:gd name="T9" fmla="*/ 1474 h 1814"/>
                <a:gd name="T10" fmla="*/ 226 w 1927"/>
                <a:gd name="T11" fmla="*/ 1360 h 1814"/>
                <a:gd name="T12" fmla="*/ 340 w 1927"/>
                <a:gd name="T13" fmla="*/ 1360 h 1814"/>
                <a:gd name="T14" fmla="*/ 340 w 1927"/>
                <a:gd name="T15" fmla="*/ 1134 h 1814"/>
                <a:gd name="T16" fmla="*/ 453 w 1927"/>
                <a:gd name="T17" fmla="*/ 1134 h 1814"/>
                <a:gd name="T18" fmla="*/ 453 w 1927"/>
                <a:gd name="T19" fmla="*/ 1020 h 1814"/>
                <a:gd name="T20" fmla="*/ 340 w 1927"/>
                <a:gd name="T21" fmla="*/ 1020 h 1814"/>
                <a:gd name="T22" fmla="*/ 340 w 1927"/>
                <a:gd name="T23" fmla="*/ 567 h 1814"/>
                <a:gd name="T24" fmla="*/ 340 w 1927"/>
                <a:gd name="T25" fmla="*/ 453 h 1814"/>
                <a:gd name="T26" fmla="*/ 453 w 1927"/>
                <a:gd name="T27" fmla="*/ 453 h 1814"/>
                <a:gd name="T28" fmla="*/ 453 w 1927"/>
                <a:gd name="T29" fmla="*/ 340 h 1814"/>
                <a:gd name="T30" fmla="*/ 567 w 1927"/>
                <a:gd name="T31" fmla="*/ 340 h 1814"/>
                <a:gd name="T32" fmla="*/ 567 w 1927"/>
                <a:gd name="T33" fmla="*/ 0 h 1814"/>
                <a:gd name="T34" fmla="*/ 1360 w 1927"/>
                <a:gd name="T35" fmla="*/ 0 h 1814"/>
                <a:gd name="T36" fmla="*/ 1360 w 1927"/>
                <a:gd name="T37" fmla="*/ 113 h 1814"/>
                <a:gd name="T38" fmla="*/ 1814 w 1927"/>
                <a:gd name="T39" fmla="*/ 113 h 1814"/>
                <a:gd name="T40" fmla="*/ 1814 w 1927"/>
                <a:gd name="T41" fmla="*/ 226 h 1814"/>
                <a:gd name="T42" fmla="*/ 1927 w 1927"/>
                <a:gd name="T43" fmla="*/ 226 h 1814"/>
                <a:gd name="T44" fmla="*/ 1927 w 1927"/>
                <a:gd name="T45" fmla="*/ 340 h 1814"/>
                <a:gd name="T46" fmla="*/ 1814 w 1927"/>
                <a:gd name="T47" fmla="*/ 340 h 1814"/>
                <a:gd name="T48" fmla="*/ 1814 w 1927"/>
                <a:gd name="T49" fmla="*/ 453 h 1814"/>
                <a:gd name="T50" fmla="*/ 1587 w 1927"/>
                <a:gd name="T51" fmla="*/ 453 h 1814"/>
                <a:gd name="T52" fmla="*/ 1587 w 1927"/>
                <a:gd name="T53" fmla="*/ 567 h 1814"/>
                <a:gd name="T54" fmla="*/ 1134 w 1927"/>
                <a:gd name="T55" fmla="*/ 567 h 1814"/>
                <a:gd name="T56" fmla="*/ 1134 w 1927"/>
                <a:gd name="T57" fmla="*/ 793 h 1814"/>
                <a:gd name="T58" fmla="*/ 1020 w 1927"/>
                <a:gd name="T59" fmla="*/ 793 h 1814"/>
                <a:gd name="T60" fmla="*/ 1020 w 1927"/>
                <a:gd name="T61" fmla="*/ 907 h 1814"/>
                <a:gd name="T62" fmla="*/ 907 w 1927"/>
                <a:gd name="T63" fmla="*/ 907 h 1814"/>
                <a:gd name="T64" fmla="*/ 907 w 1927"/>
                <a:gd name="T65" fmla="*/ 1134 h 1814"/>
                <a:gd name="T66" fmla="*/ 793 w 1927"/>
                <a:gd name="T67" fmla="*/ 1134 h 1814"/>
                <a:gd name="T68" fmla="*/ 793 w 1927"/>
                <a:gd name="T69" fmla="*/ 1360 h 1814"/>
                <a:gd name="T70" fmla="*/ 1020 w 1927"/>
                <a:gd name="T71" fmla="*/ 1360 h 1814"/>
                <a:gd name="T72" fmla="*/ 1020 w 1927"/>
                <a:gd name="T73" fmla="*/ 1474 h 1814"/>
                <a:gd name="T74" fmla="*/ 793 w 1927"/>
                <a:gd name="T75" fmla="*/ 1474 h 1814"/>
                <a:gd name="T76" fmla="*/ 793 w 1927"/>
                <a:gd name="T77" fmla="*/ 1701 h 1814"/>
                <a:gd name="T78" fmla="*/ 340 w 1927"/>
                <a:gd name="T79" fmla="*/ 1701 h 1814"/>
                <a:gd name="T80" fmla="*/ 340 w 1927"/>
                <a:gd name="T81" fmla="*/ 1814 h 1814"/>
                <a:gd name="T82" fmla="*/ 0 w 1927"/>
                <a:gd name="T83" fmla="*/ 1814 h 1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927" h="1814">
                  <a:moveTo>
                    <a:pt x="0" y="1814"/>
                  </a:moveTo>
                  <a:lnTo>
                    <a:pt x="0" y="1587"/>
                  </a:lnTo>
                  <a:lnTo>
                    <a:pt x="113" y="1587"/>
                  </a:lnTo>
                  <a:lnTo>
                    <a:pt x="113" y="1474"/>
                  </a:lnTo>
                  <a:lnTo>
                    <a:pt x="226" y="1474"/>
                  </a:lnTo>
                  <a:lnTo>
                    <a:pt x="226" y="1360"/>
                  </a:lnTo>
                  <a:lnTo>
                    <a:pt x="340" y="1360"/>
                  </a:lnTo>
                  <a:lnTo>
                    <a:pt x="340" y="1134"/>
                  </a:lnTo>
                  <a:lnTo>
                    <a:pt x="453" y="1134"/>
                  </a:lnTo>
                  <a:lnTo>
                    <a:pt x="453" y="1020"/>
                  </a:lnTo>
                  <a:lnTo>
                    <a:pt x="340" y="1020"/>
                  </a:lnTo>
                  <a:lnTo>
                    <a:pt x="340" y="567"/>
                  </a:lnTo>
                  <a:lnTo>
                    <a:pt x="340" y="453"/>
                  </a:lnTo>
                  <a:lnTo>
                    <a:pt x="453" y="453"/>
                  </a:lnTo>
                  <a:lnTo>
                    <a:pt x="453" y="340"/>
                  </a:lnTo>
                  <a:lnTo>
                    <a:pt x="567" y="340"/>
                  </a:lnTo>
                  <a:lnTo>
                    <a:pt x="567" y="0"/>
                  </a:lnTo>
                  <a:lnTo>
                    <a:pt x="1360" y="0"/>
                  </a:lnTo>
                  <a:lnTo>
                    <a:pt x="1360" y="113"/>
                  </a:lnTo>
                  <a:lnTo>
                    <a:pt x="1814" y="113"/>
                  </a:lnTo>
                  <a:lnTo>
                    <a:pt x="1814" y="226"/>
                  </a:lnTo>
                  <a:lnTo>
                    <a:pt x="1927" y="226"/>
                  </a:lnTo>
                  <a:lnTo>
                    <a:pt x="1927" y="340"/>
                  </a:lnTo>
                  <a:lnTo>
                    <a:pt x="1814" y="340"/>
                  </a:lnTo>
                  <a:lnTo>
                    <a:pt x="1814" y="453"/>
                  </a:lnTo>
                  <a:lnTo>
                    <a:pt x="1587" y="453"/>
                  </a:lnTo>
                  <a:lnTo>
                    <a:pt x="1587" y="567"/>
                  </a:lnTo>
                  <a:lnTo>
                    <a:pt x="1134" y="567"/>
                  </a:lnTo>
                  <a:lnTo>
                    <a:pt x="1134" y="793"/>
                  </a:lnTo>
                  <a:lnTo>
                    <a:pt x="1020" y="793"/>
                  </a:lnTo>
                  <a:lnTo>
                    <a:pt x="1020" y="907"/>
                  </a:lnTo>
                  <a:lnTo>
                    <a:pt x="907" y="907"/>
                  </a:lnTo>
                  <a:lnTo>
                    <a:pt x="907" y="1134"/>
                  </a:lnTo>
                  <a:lnTo>
                    <a:pt x="793" y="1134"/>
                  </a:lnTo>
                  <a:lnTo>
                    <a:pt x="793" y="1360"/>
                  </a:lnTo>
                  <a:lnTo>
                    <a:pt x="1020" y="1360"/>
                  </a:lnTo>
                  <a:lnTo>
                    <a:pt x="1020" y="1474"/>
                  </a:lnTo>
                  <a:lnTo>
                    <a:pt x="793" y="1474"/>
                  </a:lnTo>
                  <a:lnTo>
                    <a:pt x="793" y="1701"/>
                  </a:lnTo>
                  <a:lnTo>
                    <a:pt x="340" y="1701"/>
                  </a:lnTo>
                  <a:lnTo>
                    <a:pt x="340" y="1814"/>
                  </a:lnTo>
                  <a:lnTo>
                    <a:pt x="0" y="18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6" name="Freeform 164">
              <a:extLst>
                <a:ext uri="{FF2B5EF4-FFF2-40B4-BE49-F238E27FC236}">
                  <a16:creationId xmlns:a16="http://schemas.microsoft.com/office/drawing/2014/main" id="{C0AAC8B9-0AFB-4EAE-8C0A-82FA2152BBB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" y="2457"/>
              <a:ext cx="1021" cy="1361"/>
            </a:xfrm>
            <a:custGeom>
              <a:avLst/>
              <a:gdLst>
                <a:gd name="T0" fmla="*/ 1021 w 1021"/>
                <a:gd name="T1" fmla="*/ 0 h 1361"/>
                <a:gd name="T2" fmla="*/ 680 w 1021"/>
                <a:gd name="T3" fmla="*/ 0 h 1361"/>
                <a:gd name="T4" fmla="*/ 680 w 1021"/>
                <a:gd name="T5" fmla="*/ 113 h 1361"/>
                <a:gd name="T6" fmla="*/ 567 w 1021"/>
                <a:gd name="T7" fmla="*/ 113 h 1361"/>
                <a:gd name="T8" fmla="*/ 567 w 1021"/>
                <a:gd name="T9" fmla="*/ 227 h 1361"/>
                <a:gd name="T10" fmla="*/ 454 w 1021"/>
                <a:gd name="T11" fmla="*/ 227 h 1361"/>
                <a:gd name="T12" fmla="*/ 454 w 1021"/>
                <a:gd name="T13" fmla="*/ 340 h 1361"/>
                <a:gd name="T14" fmla="*/ 227 w 1021"/>
                <a:gd name="T15" fmla="*/ 340 h 1361"/>
                <a:gd name="T16" fmla="*/ 227 w 1021"/>
                <a:gd name="T17" fmla="*/ 567 h 1361"/>
                <a:gd name="T18" fmla="*/ 113 w 1021"/>
                <a:gd name="T19" fmla="*/ 567 h 1361"/>
                <a:gd name="T20" fmla="*/ 113 w 1021"/>
                <a:gd name="T21" fmla="*/ 1021 h 1361"/>
                <a:gd name="T22" fmla="*/ 0 w 1021"/>
                <a:gd name="T23" fmla="*/ 1021 h 1361"/>
                <a:gd name="T24" fmla="*/ 0 w 1021"/>
                <a:gd name="T25" fmla="*/ 1134 h 1361"/>
                <a:gd name="T26" fmla="*/ 454 w 1021"/>
                <a:gd name="T27" fmla="*/ 1134 h 1361"/>
                <a:gd name="T28" fmla="*/ 454 w 1021"/>
                <a:gd name="T29" fmla="*/ 1247 h 1361"/>
                <a:gd name="T30" fmla="*/ 567 w 1021"/>
                <a:gd name="T31" fmla="*/ 1247 h 1361"/>
                <a:gd name="T32" fmla="*/ 567 w 1021"/>
                <a:gd name="T33" fmla="*/ 1361 h 1361"/>
                <a:gd name="T34" fmla="*/ 680 w 1021"/>
                <a:gd name="T35" fmla="*/ 1361 h 1361"/>
                <a:gd name="T36" fmla="*/ 680 w 1021"/>
                <a:gd name="T37" fmla="*/ 1247 h 1361"/>
                <a:gd name="T38" fmla="*/ 794 w 1021"/>
                <a:gd name="T39" fmla="*/ 1247 h 1361"/>
                <a:gd name="T40" fmla="*/ 794 w 1021"/>
                <a:gd name="T41" fmla="*/ 1021 h 1361"/>
                <a:gd name="T42" fmla="*/ 907 w 1021"/>
                <a:gd name="T43" fmla="*/ 1021 h 1361"/>
                <a:gd name="T44" fmla="*/ 907 w 1021"/>
                <a:gd name="T45" fmla="*/ 907 h 1361"/>
                <a:gd name="T46" fmla="*/ 794 w 1021"/>
                <a:gd name="T47" fmla="*/ 907 h 1361"/>
                <a:gd name="T48" fmla="*/ 794 w 1021"/>
                <a:gd name="T49" fmla="*/ 340 h 1361"/>
                <a:gd name="T50" fmla="*/ 907 w 1021"/>
                <a:gd name="T51" fmla="*/ 340 h 1361"/>
                <a:gd name="T52" fmla="*/ 907 w 1021"/>
                <a:gd name="T53" fmla="*/ 227 h 1361"/>
                <a:gd name="T54" fmla="*/ 1021 w 1021"/>
                <a:gd name="T55" fmla="*/ 227 h 1361"/>
                <a:gd name="T56" fmla="*/ 1021 w 1021"/>
                <a:gd name="T57" fmla="*/ 0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21" h="1361">
                  <a:moveTo>
                    <a:pt x="1021" y="0"/>
                  </a:moveTo>
                  <a:lnTo>
                    <a:pt x="680" y="0"/>
                  </a:lnTo>
                  <a:lnTo>
                    <a:pt x="680" y="113"/>
                  </a:lnTo>
                  <a:lnTo>
                    <a:pt x="567" y="113"/>
                  </a:lnTo>
                  <a:lnTo>
                    <a:pt x="567" y="227"/>
                  </a:lnTo>
                  <a:lnTo>
                    <a:pt x="454" y="227"/>
                  </a:lnTo>
                  <a:lnTo>
                    <a:pt x="454" y="340"/>
                  </a:lnTo>
                  <a:lnTo>
                    <a:pt x="227" y="340"/>
                  </a:lnTo>
                  <a:lnTo>
                    <a:pt x="227" y="567"/>
                  </a:lnTo>
                  <a:lnTo>
                    <a:pt x="113" y="567"/>
                  </a:lnTo>
                  <a:lnTo>
                    <a:pt x="113" y="1021"/>
                  </a:lnTo>
                  <a:lnTo>
                    <a:pt x="0" y="1021"/>
                  </a:lnTo>
                  <a:lnTo>
                    <a:pt x="0" y="1134"/>
                  </a:lnTo>
                  <a:lnTo>
                    <a:pt x="454" y="1134"/>
                  </a:lnTo>
                  <a:lnTo>
                    <a:pt x="454" y="1247"/>
                  </a:lnTo>
                  <a:lnTo>
                    <a:pt x="567" y="1247"/>
                  </a:lnTo>
                  <a:lnTo>
                    <a:pt x="567" y="1361"/>
                  </a:lnTo>
                  <a:lnTo>
                    <a:pt x="680" y="1361"/>
                  </a:lnTo>
                  <a:lnTo>
                    <a:pt x="680" y="1247"/>
                  </a:lnTo>
                  <a:lnTo>
                    <a:pt x="794" y="1247"/>
                  </a:lnTo>
                  <a:lnTo>
                    <a:pt x="794" y="1021"/>
                  </a:lnTo>
                  <a:lnTo>
                    <a:pt x="907" y="1021"/>
                  </a:lnTo>
                  <a:lnTo>
                    <a:pt x="907" y="907"/>
                  </a:lnTo>
                  <a:lnTo>
                    <a:pt x="794" y="907"/>
                  </a:lnTo>
                  <a:lnTo>
                    <a:pt x="794" y="340"/>
                  </a:lnTo>
                  <a:lnTo>
                    <a:pt x="907" y="340"/>
                  </a:lnTo>
                  <a:lnTo>
                    <a:pt x="907" y="227"/>
                  </a:lnTo>
                  <a:lnTo>
                    <a:pt x="1021" y="227"/>
                  </a:lnTo>
                  <a:lnTo>
                    <a:pt x="1021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7" name="Freeform 165">
              <a:extLst>
                <a:ext uri="{FF2B5EF4-FFF2-40B4-BE49-F238E27FC236}">
                  <a16:creationId xmlns:a16="http://schemas.microsoft.com/office/drawing/2014/main" id="{BF398EF2-F694-463B-83C6-F689327B83E0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0" y="1777"/>
              <a:ext cx="1815" cy="1701"/>
            </a:xfrm>
            <a:custGeom>
              <a:avLst/>
              <a:gdLst>
                <a:gd name="T0" fmla="*/ 1701 w 1815"/>
                <a:gd name="T1" fmla="*/ 1701 h 1701"/>
                <a:gd name="T2" fmla="*/ 1701 w 1815"/>
                <a:gd name="T3" fmla="*/ 1247 h 1701"/>
                <a:gd name="T4" fmla="*/ 1815 w 1815"/>
                <a:gd name="T5" fmla="*/ 1247 h 1701"/>
                <a:gd name="T6" fmla="*/ 1815 w 1815"/>
                <a:gd name="T7" fmla="*/ 1134 h 1701"/>
                <a:gd name="T8" fmla="*/ 1361 w 1815"/>
                <a:gd name="T9" fmla="*/ 1134 h 1701"/>
                <a:gd name="T10" fmla="*/ 1361 w 1815"/>
                <a:gd name="T11" fmla="*/ 1020 h 1701"/>
                <a:gd name="T12" fmla="*/ 1248 w 1815"/>
                <a:gd name="T13" fmla="*/ 1020 h 1701"/>
                <a:gd name="T14" fmla="*/ 1248 w 1815"/>
                <a:gd name="T15" fmla="*/ 567 h 1701"/>
                <a:gd name="T16" fmla="*/ 1361 w 1815"/>
                <a:gd name="T17" fmla="*/ 567 h 1701"/>
                <a:gd name="T18" fmla="*/ 1361 w 1815"/>
                <a:gd name="T19" fmla="*/ 340 h 1701"/>
                <a:gd name="T20" fmla="*/ 1248 w 1815"/>
                <a:gd name="T21" fmla="*/ 340 h 1701"/>
                <a:gd name="T22" fmla="*/ 1248 w 1815"/>
                <a:gd name="T23" fmla="*/ 226 h 1701"/>
                <a:gd name="T24" fmla="*/ 1134 w 1815"/>
                <a:gd name="T25" fmla="*/ 226 h 1701"/>
                <a:gd name="T26" fmla="*/ 1134 w 1815"/>
                <a:gd name="T27" fmla="*/ 113 h 1701"/>
                <a:gd name="T28" fmla="*/ 1021 w 1815"/>
                <a:gd name="T29" fmla="*/ 113 h 1701"/>
                <a:gd name="T30" fmla="*/ 1021 w 1815"/>
                <a:gd name="T31" fmla="*/ 0 h 1701"/>
                <a:gd name="T32" fmla="*/ 908 w 1815"/>
                <a:gd name="T33" fmla="*/ 0 h 1701"/>
                <a:gd name="T34" fmla="*/ 908 w 1815"/>
                <a:gd name="T35" fmla="*/ 113 h 1701"/>
                <a:gd name="T36" fmla="*/ 567 w 1815"/>
                <a:gd name="T37" fmla="*/ 113 h 1701"/>
                <a:gd name="T38" fmla="*/ 567 w 1815"/>
                <a:gd name="T39" fmla="*/ 340 h 1701"/>
                <a:gd name="T40" fmla="*/ 454 w 1815"/>
                <a:gd name="T41" fmla="*/ 340 h 1701"/>
                <a:gd name="T42" fmla="*/ 454 w 1815"/>
                <a:gd name="T43" fmla="*/ 453 h 1701"/>
                <a:gd name="T44" fmla="*/ 341 w 1815"/>
                <a:gd name="T45" fmla="*/ 453 h 1701"/>
                <a:gd name="T46" fmla="*/ 341 w 1815"/>
                <a:gd name="T47" fmla="*/ 340 h 1701"/>
                <a:gd name="T48" fmla="*/ 0 w 1815"/>
                <a:gd name="T49" fmla="*/ 340 h 1701"/>
                <a:gd name="T50" fmla="*/ 0 w 1815"/>
                <a:gd name="T51" fmla="*/ 907 h 1701"/>
                <a:gd name="T52" fmla="*/ 227 w 1815"/>
                <a:gd name="T53" fmla="*/ 907 h 1701"/>
                <a:gd name="T54" fmla="*/ 227 w 1815"/>
                <a:gd name="T55" fmla="*/ 1020 h 1701"/>
                <a:gd name="T56" fmla="*/ 454 w 1815"/>
                <a:gd name="T57" fmla="*/ 1020 h 1701"/>
                <a:gd name="T58" fmla="*/ 454 w 1815"/>
                <a:gd name="T59" fmla="*/ 1134 h 1701"/>
                <a:gd name="T60" fmla="*/ 567 w 1815"/>
                <a:gd name="T61" fmla="*/ 1134 h 1701"/>
                <a:gd name="T62" fmla="*/ 567 w 1815"/>
                <a:gd name="T63" fmla="*/ 1247 h 1701"/>
                <a:gd name="T64" fmla="*/ 794 w 1815"/>
                <a:gd name="T65" fmla="*/ 1247 h 1701"/>
                <a:gd name="T66" fmla="*/ 794 w 1815"/>
                <a:gd name="T67" fmla="*/ 1134 h 1701"/>
                <a:gd name="T68" fmla="*/ 1134 w 1815"/>
                <a:gd name="T69" fmla="*/ 1134 h 1701"/>
                <a:gd name="T70" fmla="*/ 1134 w 1815"/>
                <a:gd name="T71" fmla="*/ 1360 h 1701"/>
                <a:gd name="T72" fmla="*/ 1248 w 1815"/>
                <a:gd name="T73" fmla="*/ 1360 h 1701"/>
                <a:gd name="T74" fmla="*/ 1248 w 1815"/>
                <a:gd name="T75" fmla="*/ 1701 h 1701"/>
                <a:gd name="T76" fmla="*/ 1361 w 1815"/>
                <a:gd name="T77" fmla="*/ 1701 h 1701"/>
                <a:gd name="T78" fmla="*/ 1361 w 1815"/>
                <a:gd name="T79" fmla="*/ 1587 h 1701"/>
                <a:gd name="T80" fmla="*/ 1588 w 1815"/>
                <a:gd name="T81" fmla="*/ 1587 h 1701"/>
                <a:gd name="T82" fmla="*/ 1588 w 1815"/>
                <a:gd name="T83" fmla="*/ 1701 h 1701"/>
                <a:gd name="T84" fmla="*/ 1701 w 1815"/>
                <a:gd name="T85" fmla="*/ 1701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15" h="1701">
                  <a:moveTo>
                    <a:pt x="1701" y="1701"/>
                  </a:moveTo>
                  <a:lnTo>
                    <a:pt x="1701" y="1247"/>
                  </a:lnTo>
                  <a:lnTo>
                    <a:pt x="1815" y="1247"/>
                  </a:lnTo>
                  <a:lnTo>
                    <a:pt x="1815" y="1134"/>
                  </a:lnTo>
                  <a:lnTo>
                    <a:pt x="1361" y="1134"/>
                  </a:lnTo>
                  <a:lnTo>
                    <a:pt x="1361" y="1020"/>
                  </a:lnTo>
                  <a:lnTo>
                    <a:pt x="1248" y="1020"/>
                  </a:lnTo>
                  <a:lnTo>
                    <a:pt x="1248" y="567"/>
                  </a:lnTo>
                  <a:lnTo>
                    <a:pt x="1361" y="567"/>
                  </a:lnTo>
                  <a:lnTo>
                    <a:pt x="1361" y="340"/>
                  </a:lnTo>
                  <a:lnTo>
                    <a:pt x="1248" y="340"/>
                  </a:lnTo>
                  <a:lnTo>
                    <a:pt x="1248" y="226"/>
                  </a:lnTo>
                  <a:lnTo>
                    <a:pt x="1134" y="226"/>
                  </a:lnTo>
                  <a:lnTo>
                    <a:pt x="1134" y="113"/>
                  </a:lnTo>
                  <a:lnTo>
                    <a:pt x="1021" y="113"/>
                  </a:lnTo>
                  <a:lnTo>
                    <a:pt x="1021" y="0"/>
                  </a:lnTo>
                  <a:lnTo>
                    <a:pt x="908" y="0"/>
                  </a:lnTo>
                  <a:lnTo>
                    <a:pt x="908" y="113"/>
                  </a:lnTo>
                  <a:lnTo>
                    <a:pt x="567" y="113"/>
                  </a:lnTo>
                  <a:lnTo>
                    <a:pt x="567" y="340"/>
                  </a:lnTo>
                  <a:lnTo>
                    <a:pt x="454" y="340"/>
                  </a:lnTo>
                  <a:lnTo>
                    <a:pt x="454" y="453"/>
                  </a:lnTo>
                  <a:lnTo>
                    <a:pt x="341" y="453"/>
                  </a:lnTo>
                  <a:lnTo>
                    <a:pt x="341" y="340"/>
                  </a:lnTo>
                  <a:lnTo>
                    <a:pt x="0" y="340"/>
                  </a:lnTo>
                  <a:lnTo>
                    <a:pt x="0" y="907"/>
                  </a:lnTo>
                  <a:lnTo>
                    <a:pt x="227" y="907"/>
                  </a:lnTo>
                  <a:lnTo>
                    <a:pt x="227" y="1020"/>
                  </a:lnTo>
                  <a:lnTo>
                    <a:pt x="454" y="1020"/>
                  </a:lnTo>
                  <a:lnTo>
                    <a:pt x="454" y="1134"/>
                  </a:lnTo>
                  <a:lnTo>
                    <a:pt x="567" y="1134"/>
                  </a:lnTo>
                  <a:lnTo>
                    <a:pt x="567" y="1247"/>
                  </a:lnTo>
                  <a:lnTo>
                    <a:pt x="794" y="1247"/>
                  </a:lnTo>
                  <a:lnTo>
                    <a:pt x="794" y="1134"/>
                  </a:lnTo>
                  <a:lnTo>
                    <a:pt x="1134" y="1134"/>
                  </a:lnTo>
                  <a:lnTo>
                    <a:pt x="1134" y="1360"/>
                  </a:lnTo>
                  <a:lnTo>
                    <a:pt x="1248" y="1360"/>
                  </a:lnTo>
                  <a:lnTo>
                    <a:pt x="1248" y="1701"/>
                  </a:lnTo>
                  <a:lnTo>
                    <a:pt x="1361" y="1701"/>
                  </a:lnTo>
                  <a:lnTo>
                    <a:pt x="1361" y="1587"/>
                  </a:lnTo>
                  <a:lnTo>
                    <a:pt x="1588" y="1587"/>
                  </a:lnTo>
                  <a:lnTo>
                    <a:pt x="1588" y="1701"/>
                  </a:lnTo>
                  <a:lnTo>
                    <a:pt x="1701" y="170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8" name="Freeform 166">
              <a:extLst>
                <a:ext uri="{FF2B5EF4-FFF2-40B4-BE49-F238E27FC236}">
                  <a16:creationId xmlns:a16="http://schemas.microsoft.com/office/drawing/2014/main" id="{A46669C5-0516-4643-8B4D-14E6D562E19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8" y="1890"/>
              <a:ext cx="1474" cy="1021"/>
            </a:xfrm>
            <a:custGeom>
              <a:avLst/>
              <a:gdLst>
                <a:gd name="T0" fmla="*/ 1474 w 1474"/>
                <a:gd name="T1" fmla="*/ 454 h 1021"/>
                <a:gd name="T2" fmla="*/ 1474 w 1474"/>
                <a:gd name="T3" fmla="*/ 113 h 1021"/>
                <a:gd name="T4" fmla="*/ 1361 w 1474"/>
                <a:gd name="T5" fmla="*/ 113 h 1021"/>
                <a:gd name="T6" fmla="*/ 1361 w 1474"/>
                <a:gd name="T7" fmla="*/ 0 h 1021"/>
                <a:gd name="T8" fmla="*/ 1134 w 1474"/>
                <a:gd name="T9" fmla="*/ 0 h 1021"/>
                <a:gd name="T10" fmla="*/ 1134 w 1474"/>
                <a:gd name="T11" fmla="*/ 113 h 1021"/>
                <a:gd name="T12" fmla="*/ 907 w 1474"/>
                <a:gd name="T13" fmla="*/ 113 h 1021"/>
                <a:gd name="T14" fmla="*/ 907 w 1474"/>
                <a:gd name="T15" fmla="*/ 340 h 1021"/>
                <a:gd name="T16" fmla="*/ 113 w 1474"/>
                <a:gd name="T17" fmla="*/ 340 h 1021"/>
                <a:gd name="T18" fmla="*/ 113 w 1474"/>
                <a:gd name="T19" fmla="*/ 454 h 1021"/>
                <a:gd name="T20" fmla="*/ 0 w 1474"/>
                <a:gd name="T21" fmla="*/ 454 h 1021"/>
                <a:gd name="T22" fmla="*/ 0 w 1474"/>
                <a:gd name="T23" fmla="*/ 907 h 1021"/>
                <a:gd name="T24" fmla="*/ 113 w 1474"/>
                <a:gd name="T25" fmla="*/ 907 h 1021"/>
                <a:gd name="T26" fmla="*/ 113 w 1474"/>
                <a:gd name="T27" fmla="*/ 1021 h 1021"/>
                <a:gd name="T28" fmla="*/ 567 w 1474"/>
                <a:gd name="T29" fmla="*/ 1021 h 1021"/>
                <a:gd name="T30" fmla="*/ 567 w 1474"/>
                <a:gd name="T31" fmla="*/ 907 h 1021"/>
                <a:gd name="T32" fmla="*/ 794 w 1474"/>
                <a:gd name="T33" fmla="*/ 907 h 1021"/>
                <a:gd name="T34" fmla="*/ 794 w 1474"/>
                <a:gd name="T35" fmla="*/ 794 h 1021"/>
                <a:gd name="T36" fmla="*/ 907 w 1474"/>
                <a:gd name="T37" fmla="*/ 794 h 1021"/>
                <a:gd name="T38" fmla="*/ 907 w 1474"/>
                <a:gd name="T39" fmla="*/ 680 h 1021"/>
                <a:gd name="T40" fmla="*/ 1020 w 1474"/>
                <a:gd name="T41" fmla="*/ 680 h 1021"/>
                <a:gd name="T42" fmla="*/ 1020 w 1474"/>
                <a:gd name="T43" fmla="*/ 567 h 1021"/>
                <a:gd name="T44" fmla="*/ 1361 w 1474"/>
                <a:gd name="T45" fmla="*/ 567 h 1021"/>
                <a:gd name="T46" fmla="*/ 1361 w 1474"/>
                <a:gd name="T47" fmla="*/ 454 h 1021"/>
                <a:gd name="T48" fmla="*/ 1474 w 1474"/>
                <a:gd name="T49" fmla="*/ 454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74" h="1021">
                  <a:moveTo>
                    <a:pt x="1474" y="454"/>
                  </a:moveTo>
                  <a:lnTo>
                    <a:pt x="1474" y="113"/>
                  </a:lnTo>
                  <a:lnTo>
                    <a:pt x="1361" y="113"/>
                  </a:lnTo>
                  <a:lnTo>
                    <a:pt x="1361" y="0"/>
                  </a:lnTo>
                  <a:lnTo>
                    <a:pt x="1134" y="0"/>
                  </a:lnTo>
                  <a:lnTo>
                    <a:pt x="1134" y="113"/>
                  </a:lnTo>
                  <a:lnTo>
                    <a:pt x="907" y="113"/>
                  </a:lnTo>
                  <a:lnTo>
                    <a:pt x="907" y="340"/>
                  </a:lnTo>
                  <a:lnTo>
                    <a:pt x="113" y="340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907"/>
                  </a:lnTo>
                  <a:lnTo>
                    <a:pt x="113" y="907"/>
                  </a:lnTo>
                  <a:lnTo>
                    <a:pt x="113" y="1021"/>
                  </a:lnTo>
                  <a:lnTo>
                    <a:pt x="567" y="1021"/>
                  </a:lnTo>
                  <a:lnTo>
                    <a:pt x="567" y="907"/>
                  </a:lnTo>
                  <a:lnTo>
                    <a:pt x="794" y="907"/>
                  </a:lnTo>
                  <a:lnTo>
                    <a:pt x="794" y="794"/>
                  </a:lnTo>
                  <a:lnTo>
                    <a:pt x="907" y="794"/>
                  </a:lnTo>
                  <a:lnTo>
                    <a:pt x="907" y="680"/>
                  </a:lnTo>
                  <a:lnTo>
                    <a:pt x="1020" y="680"/>
                  </a:lnTo>
                  <a:lnTo>
                    <a:pt x="1020" y="567"/>
                  </a:lnTo>
                  <a:lnTo>
                    <a:pt x="1361" y="567"/>
                  </a:lnTo>
                  <a:lnTo>
                    <a:pt x="1361" y="454"/>
                  </a:lnTo>
                  <a:lnTo>
                    <a:pt x="1474" y="45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9" name="Freeform 167">
              <a:extLst>
                <a:ext uri="{FF2B5EF4-FFF2-40B4-BE49-F238E27FC236}">
                  <a16:creationId xmlns:a16="http://schemas.microsoft.com/office/drawing/2014/main" id="{CBD9CAF7-0A48-40A0-8440-D079DEBE00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4" y="1096"/>
              <a:ext cx="1361" cy="1134"/>
            </a:xfrm>
            <a:custGeom>
              <a:avLst/>
              <a:gdLst>
                <a:gd name="T0" fmla="*/ 1248 w 1361"/>
                <a:gd name="T1" fmla="*/ 0 h 1134"/>
                <a:gd name="T2" fmla="*/ 1248 w 1361"/>
                <a:gd name="T3" fmla="*/ 114 h 1134"/>
                <a:gd name="T4" fmla="*/ 1361 w 1361"/>
                <a:gd name="T5" fmla="*/ 114 h 1134"/>
                <a:gd name="T6" fmla="*/ 1361 w 1361"/>
                <a:gd name="T7" fmla="*/ 340 h 1134"/>
                <a:gd name="T8" fmla="*/ 1248 w 1361"/>
                <a:gd name="T9" fmla="*/ 340 h 1134"/>
                <a:gd name="T10" fmla="*/ 1248 w 1361"/>
                <a:gd name="T11" fmla="*/ 454 h 1134"/>
                <a:gd name="T12" fmla="*/ 1361 w 1361"/>
                <a:gd name="T13" fmla="*/ 454 h 1134"/>
                <a:gd name="T14" fmla="*/ 1361 w 1361"/>
                <a:gd name="T15" fmla="*/ 794 h 1134"/>
                <a:gd name="T16" fmla="*/ 1248 w 1361"/>
                <a:gd name="T17" fmla="*/ 794 h 1134"/>
                <a:gd name="T18" fmla="*/ 1248 w 1361"/>
                <a:gd name="T19" fmla="*/ 907 h 1134"/>
                <a:gd name="T20" fmla="*/ 1021 w 1361"/>
                <a:gd name="T21" fmla="*/ 907 h 1134"/>
                <a:gd name="T22" fmla="*/ 1021 w 1361"/>
                <a:gd name="T23" fmla="*/ 1134 h 1134"/>
                <a:gd name="T24" fmla="*/ 227 w 1361"/>
                <a:gd name="T25" fmla="*/ 1134 h 1134"/>
                <a:gd name="T26" fmla="*/ 227 w 1361"/>
                <a:gd name="T27" fmla="*/ 1021 h 1134"/>
                <a:gd name="T28" fmla="*/ 114 w 1361"/>
                <a:gd name="T29" fmla="*/ 1021 h 1134"/>
                <a:gd name="T30" fmla="*/ 114 w 1361"/>
                <a:gd name="T31" fmla="*/ 907 h 1134"/>
                <a:gd name="T32" fmla="*/ 0 w 1361"/>
                <a:gd name="T33" fmla="*/ 907 h 1134"/>
                <a:gd name="T34" fmla="*/ 0 w 1361"/>
                <a:gd name="T35" fmla="*/ 681 h 1134"/>
                <a:gd name="T36" fmla="*/ 114 w 1361"/>
                <a:gd name="T37" fmla="*/ 681 h 1134"/>
                <a:gd name="T38" fmla="*/ 114 w 1361"/>
                <a:gd name="T39" fmla="*/ 567 h 1134"/>
                <a:gd name="T40" fmla="*/ 227 w 1361"/>
                <a:gd name="T41" fmla="*/ 567 h 1134"/>
                <a:gd name="T42" fmla="*/ 227 w 1361"/>
                <a:gd name="T43" fmla="*/ 454 h 1134"/>
                <a:gd name="T44" fmla="*/ 454 w 1361"/>
                <a:gd name="T45" fmla="*/ 454 h 1134"/>
                <a:gd name="T46" fmla="*/ 454 w 1361"/>
                <a:gd name="T47" fmla="*/ 567 h 1134"/>
                <a:gd name="T48" fmla="*/ 567 w 1361"/>
                <a:gd name="T49" fmla="*/ 567 h 1134"/>
                <a:gd name="T50" fmla="*/ 567 w 1361"/>
                <a:gd name="T51" fmla="*/ 454 h 1134"/>
                <a:gd name="T52" fmla="*/ 681 w 1361"/>
                <a:gd name="T53" fmla="*/ 454 h 1134"/>
                <a:gd name="T54" fmla="*/ 681 w 1361"/>
                <a:gd name="T55" fmla="*/ 681 h 1134"/>
                <a:gd name="T56" fmla="*/ 794 w 1361"/>
                <a:gd name="T57" fmla="*/ 681 h 1134"/>
                <a:gd name="T58" fmla="*/ 794 w 1361"/>
                <a:gd name="T59" fmla="*/ 567 h 1134"/>
                <a:gd name="T60" fmla="*/ 908 w 1361"/>
                <a:gd name="T61" fmla="*/ 567 h 1134"/>
                <a:gd name="T62" fmla="*/ 908 w 1361"/>
                <a:gd name="T63" fmla="*/ 681 h 1134"/>
                <a:gd name="T64" fmla="*/ 1021 w 1361"/>
                <a:gd name="T65" fmla="*/ 681 h 1134"/>
                <a:gd name="T66" fmla="*/ 1021 w 1361"/>
                <a:gd name="T67" fmla="*/ 567 h 1134"/>
                <a:gd name="T68" fmla="*/ 1021 w 1361"/>
                <a:gd name="T69" fmla="*/ 454 h 1134"/>
                <a:gd name="T70" fmla="*/ 794 w 1361"/>
                <a:gd name="T71" fmla="*/ 454 h 1134"/>
                <a:gd name="T72" fmla="*/ 794 w 1361"/>
                <a:gd name="T73" fmla="*/ 227 h 1134"/>
                <a:gd name="T74" fmla="*/ 1021 w 1361"/>
                <a:gd name="T75" fmla="*/ 227 h 1134"/>
                <a:gd name="T76" fmla="*/ 1021 w 1361"/>
                <a:gd name="T77" fmla="*/ 114 h 1134"/>
                <a:gd name="T78" fmla="*/ 1134 w 1361"/>
                <a:gd name="T79" fmla="*/ 114 h 1134"/>
                <a:gd name="T80" fmla="*/ 1134 w 1361"/>
                <a:gd name="T81" fmla="*/ 0 h 1134"/>
                <a:gd name="T82" fmla="*/ 1248 w 1361"/>
                <a:gd name="T83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61" h="1134">
                  <a:moveTo>
                    <a:pt x="1248" y="0"/>
                  </a:moveTo>
                  <a:lnTo>
                    <a:pt x="1248" y="114"/>
                  </a:lnTo>
                  <a:lnTo>
                    <a:pt x="1361" y="114"/>
                  </a:lnTo>
                  <a:lnTo>
                    <a:pt x="1361" y="340"/>
                  </a:lnTo>
                  <a:lnTo>
                    <a:pt x="1248" y="340"/>
                  </a:lnTo>
                  <a:lnTo>
                    <a:pt x="1248" y="454"/>
                  </a:lnTo>
                  <a:lnTo>
                    <a:pt x="1361" y="454"/>
                  </a:lnTo>
                  <a:lnTo>
                    <a:pt x="1361" y="794"/>
                  </a:lnTo>
                  <a:lnTo>
                    <a:pt x="1248" y="794"/>
                  </a:lnTo>
                  <a:lnTo>
                    <a:pt x="1248" y="907"/>
                  </a:lnTo>
                  <a:lnTo>
                    <a:pt x="1021" y="907"/>
                  </a:lnTo>
                  <a:lnTo>
                    <a:pt x="1021" y="1134"/>
                  </a:lnTo>
                  <a:lnTo>
                    <a:pt x="227" y="1134"/>
                  </a:lnTo>
                  <a:lnTo>
                    <a:pt x="227" y="1021"/>
                  </a:lnTo>
                  <a:lnTo>
                    <a:pt x="114" y="1021"/>
                  </a:lnTo>
                  <a:lnTo>
                    <a:pt x="114" y="907"/>
                  </a:lnTo>
                  <a:lnTo>
                    <a:pt x="0" y="907"/>
                  </a:lnTo>
                  <a:lnTo>
                    <a:pt x="0" y="681"/>
                  </a:lnTo>
                  <a:lnTo>
                    <a:pt x="114" y="681"/>
                  </a:lnTo>
                  <a:lnTo>
                    <a:pt x="114" y="567"/>
                  </a:lnTo>
                  <a:lnTo>
                    <a:pt x="227" y="567"/>
                  </a:lnTo>
                  <a:lnTo>
                    <a:pt x="227" y="454"/>
                  </a:lnTo>
                  <a:lnTo>
                    <a:pt x="454" y="454"/>
                  </a:lnTo>
                  <a:lnTo>
                    <a:pt x="454" y="567"/>
                  </a:lnTo>
                  <a:lnTo>
                    <a:pt x="567" y="567"/>
                  </a:lnTo>
                  <a:lnTo>
                    <a:pt x="567" y="454"/>
                  </a:lnTo>
                  <a:lnTo>
                    <a:pt x="681" y="454"/>
                  </a:lnTo>
                  <a:lnTo>
                    <a:pt x="681" y="681"/>
                  </a:lnTo>
                  <a:lnTo>
                    <a:pt x="794" y="681"/>
                  </a:lnTo>
                  <a:lnTo>
                    <a:pt x="794" y="567"/>
                  </a:lnTo>
                  <a:lnTo>
                    <a:pt x="908" y="567"/>
                  </a:lnTo>
                  <a:lnTo>
                    <a:pt x="908" y="681"/>
                  </a:lnTo>
                  <a:lnTo>
                    <a:pt x="1021" y="681"/>
                  </a:lnTo>
                  <a:lnTo>
                    <a:pt x="1021" y="567"/>
                  </a:lnTo>
                  <a:lnTo>
                    <a:pt x="1021" y="454"/>
                  </a:lnTo>
                  <a:lnTo>
                    <a:pt x="794" y="454"/>
                  </a:lnTo>
                  <a:lnTo>
                    <a:pt x="794" y="227"/>
                  </a:lnTo>
                  <a:lnTo>
                    <a:pt x="1021" y="227"/>
                  </a:lnTo>
                  <a:lnTo>
                    <a:pt x="1021" y="114"/>
                  </a:lnTo>
                  <a:lnTo>
                    <a:pt x="1134" y="114"/>
                  </a:lnTo>
                  <a:lnTo>
                    <a:pt x="1134" y="0"/>
                  </a:lnTo>
                  <a:lnTo>
                    <a:pt x="1248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82" name="Freeform 170">
              <a:extLst>
                <a:ext uri="{FF2B5EF4-FFF2-40B4-BE49-F238E27FC236}">
                  <a16:creationId xmlns:a16="http://schemas.microsoft.com/office/drawing/2014/main" id="{9E804CB8-2609-4FCF-9A1E-43F1CC69E9EF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4" y="529"/>
              <a:ext cx="454" cy="681"/>
            </a:xfrm>
            <a:custGeom>
              <a:avLst/>
              <a:gdLst>
                <a:gd name="T0" fmla="*/ 0 w 454"/>
                <a:gd name="T1" fmla="*/ 681 h 681"/>
                <a:gd name="T2" fmla="*/ 0 w 454"/>
                <a:gd name="T3" fmla="*/ 114 h 681"/>
                <a:gd name="T4" fmla="*/ 341 w 454"/>
                <a:gd name="T5" fmla="*/ 114 h 681"/>
                <a:gd name="T6" fmla="*/ 341 w 454"/>
                <a:gd name="T7" fmla="*/ 0 h 681"/>
                <a:gd name="T8" fmla="*/ 454 w 454"/>
                <a:gd name="T9" fmla="*/ 0 h 681"/>
                <a:gd name="T10" fmla="*/ 454 w 454"/>
                <a:gd name="T11" fmla="*/ 227 h 681"/>
                <a:gd name="T12" fmla="*/ 341 w 454"/>
                <a:gd name="T13" fmla="*/ 227 h 681"/>
                <a:gd name="T14" fmla="*/ 341 w 454"/>
                <a:gd name="T15" fmla="*/ 454 h 681"/>
                <a:gd name="T16" fmla="*/ 227 w 454"/>
                <a:gd name="T17" fmla="*/ 454 h 681"/>
                <a:gd name="T18" fmla="*/ 227 w 454"/>
                <a:gd name="T19" fmla="*/ 567 h 681"/>
                <a:gd name="T20" fmla="*/ 114 w 454"/>
                <a:gd name="T21" fmla="*/ 567 h 681"/>
                <a:gd name="T22" fmla="*/ 114 w 454"/>
                <a:gd name="T23" fmla="*/ 681 h 681"/>
                <a:gd name="T24" fmla="*/ 0 w 454"/>
                <a:gd name="T25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4" h="681">
                  <a:moveTo>
                    <a:pt x="0" y="681"/>
                  </a:moveTo>
                  <a:lnTo>
                    <a:pt x="0" y="114"/>
                  </a:lnTo>
                  <a:lnTo>
                    <a:pt x="341" y="114"/>
                  </a:lnTo>
                  <a:lnTo>
                    <a:pt x="341" y="0"/>
                  </a:lnTo>
                  <a:lnTo>
                    <a:pt x="454" y="0"/>
                  </a:lnTo>
                  <a:lnTo>
                    <a:pt x="454" y="227"/>
                  </a:lnTo>
                  <a:lnTo>
                    <a:pt x="341" y="227"/>
                  </a:lnTo>
                  <a:lnTo>
                    <a:pt x="341" y="454"/>
                  </a:lnTo>
                  <a:lnTo>
                    <a:pt x="227" y="454"/>
                  </a:lnTo>
                  <a:lnTo>
                    <a:pt x="227" y="567"/>
                  </a:lnTo>
                  <a:lnTo>
                    <a:pt x="114" y="567"/>
                  </a:lnTo>
                  <a:lnTo>
                    <a:pt x="114" y="681"/>
                  </a:lnTo>
                  <a:lnTo>
                    <a:pt x="0" y="68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83" name="Freeform 171">
              <a:extLst>
                <a:ext uri="{FF2B5EF4-FFF2-40B4-BE49-F238E27FC236}">
                  <a16:creationId xmlns:a16="http://schemas.microsoft.com/office/drawing/2014/main" id="{50E00034-20F2-4128-824B-70932125E83C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8" y="1096"/>
              <a:ext cx="793" cy="794"/>
            </a:xfrm>
            <a:custGeom>
              <a:avLst/>
              <a:gdLst>
                <a:gd name="T0" fmla="*/ 340 w 793"/>
                <a:gd name="T1" fmla="*/ 227 h 794"/>
                <a:gd name="T2" fmla="*/ 113 w 793"/>
                <a:gd name="T3" fmla="*/ 227 h 794"/>
                <a:gd name="T4" fmla="*/ 113 w 793"/>
                <a:gd name="T5" fmla="*/ 340 h 794"/>
                <a:gd name="T6" fmla="*/ 226 w 793"/>
                <a:gd name="T7" fmla="*/ 340 h 794"/>
                <a:gd name="T8" fmla="*/ 226 w 793"/>
                <a:gd name="T9" fmla="*/ 454 h 794"/>
                <a:gd name="T10" fmla="*/ 113 w 793"/>
                <a:gd name="T11" fmla="*/ 454 h 794"/>
                <a:gd name="T12" fmla="*/ 113 w 793"/>
                <a:gd name="T13" fmla="*/ 567 h 794"/>
                <a:gd name="T14" fmla="*/ 0 w 793"/>
                <a:gd name="T15" fmla="*/ 567 h 794"/>
                <a:gd name="T16" fmla="*/ 0 w 793"/>
                <a:gd name="T17" fmla="*/ 681 h 794"/>
                <a:gd name="T18" fmla="*/ 113 w 793"/>
                <a:gd name="T19" fmla="*/ 681 h 794"/>
                <a:gd name="T20" fmla="*/ 113 w 793"/>
                <a:gd name="T21" fmla="*/ 794 h 794"/>
                <a:gd name="T22" fmla="*/ 226 w 793"/>
                <a:gd name="T23" fmla="*/ 794 h 794"/>
                <a:gd name="T24" fmla="*/ 226 w 793"/>
                <a:gd name="T25" fmla="*/ 681 h 794"/>
                <a:gd name="T26" fmla="*/ 340 w 793"/>
                <a:gd name="T27" fmla="*/ 681 h 794"/>
                <a:gd name="T28" fmla="*/ 340 w 793"/>
                <a:gd name="T29" fmla="*/ 567 h 794"/>
                <a:gd name="T30" fmla="*/ 453 w 793"/>
                <a:gd name="T31" fmla="*/ 567 h 794"/>
                <a:gd name="T32" fmla="*/ 453 w 793"/>
                <a:gd name="T33" fmla="*/ 454 h 794"/>
                <a:gd name="T34" fmla="*/ 680 w 793"/>
                <a:gd name="T35" fmla="*/ 454 h 794"/>
                <a:gd name="T36" fmla="*/ 680 w 793"/>
                <a:gd name="T37" fmla="*/ 567 h 794"/>
                <a:gd name="T38" fmla="*/ 793 w 793"/>
                <a:gd name="T39" fmla="*/ 567 h 794"/>
                <a:gd name="T40" fmla="*/ 793 w 793"/>
                <a:gd name="T41" fmla="*/ 340 h 794"/>
                <a:gd name="T42" fmla="*/ 567 w 793"/>
                <a:gd name="T43" fmla="*/ 340 h 794"/>
                <a:gd name="T44" fmla="*/ 567 w 793"/>
                <a:gd name="T45" fmla="*/ 227 h 794"/>
                <a:gd name="T46" fmla="*/ 680 w 793"/>
                <a:gd name="T47" fmla="*/ 227 h 794"/>
                <a:gd name="T48" fmla="*/ 680 w 793"/>
                <a:gd name="T49" fmla="*/ 114 h 794"/>
                <a:gd name="T50" fmla="*/ 567 w 793"/>
                <a:gd name="T51" fmla="*/ 114 h 794"/>
                <a:gd name="T52" fmla="*/ 567 w 793"/>
                <a:gd name="T53" fmla="*/ 0 h 794"/>
                <a:gd name="T54" fmla="*/ 453 w 793"/>
                <a:gd name="T55" fmla="*/ 0 h 794"/>
                <a:gd name="T56" fmla="*/ 453 w 793"/>
                <a:gd name="T57" fmla="*/ 340 h 794"/>
                <a:gd name="T58" fmla="*/ 340 w 793"/>
                <a:gd name="T59" fmla="*/ 340 h 794"/>
                <a:gd name="T60" fmla="*/ 340 w 793"/>
                <a:gd name="T61" fmla="*/ 22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93" h="794">
                  <a:moveTo>
                    <a:pt x="340" y="227"/>
                  </a:moveTo>
                  <a:lnTo>
                    <a:pt x="113" y="227"/>
                  </a:lnTo>
                  <a:lnTo>
                    <a:pt x="113" y="340"/>
                  </a:lnTo>
                  <a:lnTo>
                    <a:pt x="226" y="340"/>
                  </a:lnTo>
                  <a:lnTo>
                    <a:pt x="226" y="454"/>
                  </a:lnTo>
                  <a:lnTo>
                    <a:pt x="113" y="454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681"/>
                  </a:lnTo>
                  <a:lnTo>
                    <a:pt x="113" y="681"/>
                  </a:lnTo>
                  <a:lnTo>
                    <a:pt x="113" y="794"/>
                  </a:lnTo>
                  <a:lnTo>
                    <a:pt x="226" y="794"/>
                  </a:lnTo>
                  <a:lnTo>
                    <a:pt x="226" y="681"/>
                  </a:lnTo>
                  <a:lnTo>
                    <a:pt x="340" y="681"/>
                  </a:lnTo>
                  <a:lnTo>
                    <a:pt x="340" y="567"/>
                  </a:lnTo>
                  <a:lnTo>
                    <a:pt x="453" y="567"/>
                  </a:lnTo>
                  <a:lnTo>
                    <a:pt x="453" y="454"/>
                  </a:lnTo>
                  <a:lnTo>
                    <a:pt x="680" y="454"/>
                  </a:lnTo>
                  <a:lnTo>
                    <a:pt x="680" y="567"/>
                  </a:lnTo>
                  <a:lnTo>
                    <a:pt x="793" y="567"/>
                  </a:lnTo>
                  <a:lnTo>
                    <a:pt x="793" y="340"/>
                  </a:lnTo>
                  <a:lnTo>
                    <a:pt x="567" y="340"/>
                  </a:lnTo>
                  <a:lnTo>
                    <a:pt x="567" y="227"/>
                  </a:lnTo>
                  <a:lnTo>
                    <a:pt x="680" y="227"/>
                  </a:lnTo>
                  <a:lnTo>
                    <a:pt x="680" y="114"/>
                  </a:lnTo>
                  <a:lnTo>
                    <a:pt x="567" y="114"/>
                  </a:lnTo>
                  <a:lnTo>
                    <a:pt x="567" y="0"/>
                  </a:lnTo>
                  <a:lnTo>
                    <a:pt x="453" y="0"/>
                  </a:lnTo>
                  <a:lnTo>
                    <a:pt x="453" y="340"/>
                  </a:lnTo>
                  <a:lnTo>
                    <a:pt x="340" y="340"/>
                  </a:lnTo>
                  <a:lnTo>
                    <a:pt x="340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84" name="Freeform 172">
              <a:extLst>
                <a:ext uri="{FF2B5EF4-FFF2-40B4-BE49-F238E27FC236}">
                  <a16:creationId xmlns:a16="http://schemas.microsoft.com/office/drawing/2014/main" id="{65685D51-F5AA-4609-AB02-3373BC3D35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7" y="1096"/>
              <a:ext cx="567" cy="794"/>
            </a:xfrm>
            <a:custGeom>
              <a:avLst/>
              <a:gdLst>
                <a:gd name="T0" fmla="*/ 567 w 567"/>
                <a:gd name="T1" fmla="*/ 0 h 794"/>
                <a:gd name="T2" fmla="*/ 567 w 567"/>
                <a:gd name="T3" fmla="*/ 227 h 794"/>
                <a:gd name="T4" fmla="*/ 454 w 567"/>
                <a:gd name="T5" fmla="*/ 227 h 794"/>
                <a:gd name="T6" fmla="*/ 454 w 567"/>
                <a:gd name="T7" fmla="*/ 340 h 794"/>
                <a:gd name="T8" fmla="*/ 567 w 567"/>
                <a:gd name="T9" fmla="*/ 340 h 794"/>
                <a:gd name="T10" fmla="*/ 567 w 567"/>
                <a:gd name="T11" fmla="*/ 454 h 794"/>
                <a:gd name="T12" fmla="*/ 454 w 567"/>
                <a:gd name="T13" fmla="*/ 454 h 794"/>
                <a:gd name="T14" fmla="*/ 454 w 567"/>
                <a:gd name="T15" fmla="*/ 567 h 794"/>
                <a:gd name="T16" fmla="*/ 341 w 567"/>
                <a:gd name="T17" fmla="*/ 567 h 794"/>
                <a:gd name="T18" fmla="*/ 341 w 567"/>
                <a:gd name="T19" fmla="*/ 794 h 794"/>
                <a:gd name="T20" fmla="*/ 0 w 567"/>
                <a:gd name="T21" fmla="*/ 794 h 794"/>
                <a:gd name="T22" fmla="*/ 0 w 567"/>
                <a:gd name="T23" fmla="*/ 340 h 794"/>
                <a:gd name="T24" fmla="*/ 227 w 567"/>
                <a:gd name="T25" fmla="*/ 340 h 794"/>
                <a:gd name="T26" fmla="*/ 227 w 567"/>
                <a:gd name="T27" fmla="*/ 227 h 794"/>
                <a:gd name="T28" fmla="*/ 341 w 567"/>
                <a:gd name="T29" fmla="*/ 227 h 794"/>
                <a:gd name="T30" fmla="*/ 341 w 567"/>
                <a:gd name="T31" fmla="*/ 114 h 794"/>
                <a:gd name="T32" fmla="*/ 454 w 567"/>
                <a:gd name="T33" fmla="*/ 114 h 794"/>
                <a:gd name="T34" fmla="*/ 454 w 567"/>
                <a:gd name="T35" fmla="*/ 0 h 794"/>
                <a:gd name="T36" fmla="*/ 567 w 567"/>
                <a:gd name="T37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67" h="794">
                  <a:moveTo>
                    <a:pt x="567" y="0"/>
                  </a:moveTo>
                  <a:lnTo>
                    <a:pt x="567" y="227"/>
                  </a:lnTo>
                  <a:lnTo>
                    <a:pt x="454" y="227"/>
                  </a:lnTo>
                  <a:lnTo>
                    <a:pt x="454" y="340"/>
                  </a:lnTo>
                  <a:lnTo>
                    <a:pt x="567" y="340"/>
                  </a:lnTo>
                  <a:lnTo>
                    <a:pt x="567" y="454"/>
                  </a:lnTo>
                  <a:lnTo>
                    <a:pt x="454" y="454"/>
                  </a:lnTo>
                  <a:lnTo>
                    <a:pt x="454" y="567"/>
                  </a:lnTo>
                  <a:lnTo>
                    <a:pt x="341" y="567"/>
                  </a:lnTo>
                  <a:lnTo>
                    <a:pt x="341" y="794"/>
                  </a:lnTo>
                  <a:lnTo>
                    <a:pt x="0" y="794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341" y="227"/>
                  </a:lnTo>
                  <a:lnTo>
                    <a:pt x="341" y="114"/>
                  </a:lnTo>
                  <a:lnTo>
                    <a:pt x="454" y="114"/>
                  </a:lnTo>
                  <a:lnTo>
                    <a:pt x="454" y="0"/>
                  </a:lnTo>
                  <a:lnTo>
                    <a:pt x="56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85" name="Freeform 173">
              <a:extLst>
                <a:ext uri="{FF2B5EF4-FFF2-40B4-BE49-F238E27FC236}">
                  <a16:creationId xmlns:a16="http://schemas.microsoft.com/office/drawing/2014/main" id="{84143FD5-8756-48A7-A391-33C9C4FE6B4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8" y="189"/>
              <a:ext cx="453" cy="567"/>
            </a:xfrm>
            <a:custGeom>
              <a:avLst/>
              <a:gdLst>
                <a:gd name="T0" fmla="*/ 340 w 453"/>
                <a:gd name="T1" fmla="*/ 567 h 567"/>
                <a:gd name="T2" fmla="*/ 340 w 453"/>
                <a:gd name="T3" fmla="*/ 340 h 567"/>
                <a:gd name="T4" fmla="*/ 227 w 453"/>
                <a:gd name="T5" fmla="*/ 340 h 567"/>
                <a:gd name="T6" fmla="*/ 227 w 453"/>
                <a:gd name="T7" fmla="*/ 454 h 567"/>
                <a:gd name="T8" fmla="*/ 113 w 453"/>
                <a:gd name="T9" fmla="*/ 454 h 567"/>
                <a:gd name="T10" fmla="*/ 113 w 453"/>
                <a:gd name="T11" fmla="*/ 340 h 567"/>
                <a:gd name="T12" fmla="*/ 0 w 453"/>
                <a:gd name="T13" fmla="*/ 340 h 567"/>
                <a:gd name="T14" fmla="*/ 0 w 453"/>
                <a:gd name="T15" fmla="*/ 113 h 567"/>
                <a:gd name="T16" fmla="*/ 113 w 453"/>
                <a:gd name="T17" fmla="*/ 113 h 567"/>
                <a:gd name="T18" fmla="*/ 113 w 453"/>
                <a:gd name="T19" fmla="*/ 0 h 567"/>
                <a:gd name="T20" fmla="*/ 340 w 453"/>
                <a:gd name="T21" fmla="*/ 0 h 567"/>
                <a:gd name="T22" fmla="*/ 340 w 453"/>
                <a:gd name="T23" fmla="*/ 113 h 567"/>
                <a:gd name="T24" fmla="*/ 453 w 453"/>
                <a:gd name="T25" fmla="*/ 113 h 567"/>
                <a:gd name="T26" fmla="*/ 453 w 453"/>
                <a:gd name="T27" fmla="*/ 567 h 567"/>
                <a:gd name="T28" fmla="*/ 340 w 453"/>
                <a:gd name="T29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3" h="567">
                  <a:moveTo>
                    <a:pt x="340" y="567"/>
                  </a:moveTo>
                  <a:lnTo>
                    <a:pt x="340" y="340"/>
                  </a:lnTo>
                  <a:lnTo>
                    <a:pt x="227" y="340"/>
                  </a:lnTo>
                  <a:lnTo>
                    <a:pt x="227" y="454"/>
                  </a:lnTo>
                  <a:lnTo>
                    <a:pt x="113" y="454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453" y="113"/>
                  </a:lnTo>
                  <a:lnTo>
                    <a:pt x="453" y="567"/>
                  </a:lnTo>
                  <a:lnTo>
                    <a:pt x="340" y="56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86" name="Freeform 174">
              <a:extLst>
                <a:ext uri="{FF2B5EF4-FFF2-40B4-BE49-F238E27FC236}">
                  <a16:creationId xmlns:a16="http://schemas.microsoft.com/office/drawing/2014/main" id="{A2AA1A2C-94DF-47CB-8CC6-361F67FCAB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4" y="189"/>
              <a:ext cx="1587" cy="1361"/>
            </a:xfrm>
            <a:custGeom>
              <a:avLst/>
              <a:gdLst>
                <a:gd name="T0" fmla="*/ 1587 w 1587"/>
                <a:gd name="T1" fmla="*/ 0 h 1361"/>
                <a:gd name="T2" fmla="*/ 1134 w 1587"/>
                <a:gd name="T3" fmla="*/ 0 h 1361"/>
                <a:gd name="T4" fmla="*/ 1134 w 1587"/>
                <a:gd name="T5" fmla="*/ 113 h 1361"/>
                <a:gd name="T6" fmla="*/ 1020 w 1587"/>
                <a:gd name="T7" fmla="*/ 113 h 1361"/>
                <a:gd name="T8" fmla="*/ 1020 w 1587"/>
                <a:gd name="T9" fmla="*/ 227 h 1361"/>
                <a:gd name="T10" fmla="*/ 907 w 1587"/>
                <a:gd name="T11" fmla="*/ 227 h 1361"/>
                <a:gd name="T12" fmla="*/ 907 w 1587"/>
                <a:gd name="T13" fmla="*/ 340 h 1361"/>
                <a:gd name="T14" fmla="*/ 567 w 1587"/>
                <a:gd name="T15" fmla="*/ 340 h 1361"/>
                <a:gd name="T16" fmla="*/ 567 w 1587"/>
                <a:gd name="T17" fmla="*/ 454 h 1361"/>
                <a:gd name="T18" fmla="*/ 453 w 1587"/>
                <a:gd name="T19" fmla="*/ 454 h 1361"/>
                <a:gd name="T20" fmla="*/ 453 w 1587"/>
                <a:gd name="T21" fmla="*/ 567 h 1361"/>
                <a:gd name="T22" fmla="*/ 0 w 1587"/>
                <a:gd name="T23" fmla="*/ 567 h 1361"/>
                <a:gd name="T24" fmla="*/ 0 w 1587"/>
                <a:gd name="T25" fmla="*/ 1021 h 1361"/>
                <a:gd name="T26" fmla="*/ 113 w 1587"/>
                <a:gd name="T27" fmla="*/ 1021 h 1361"/>
                <a:gd name="T28" fmla="*/ 113 w 1587"/>
                <a:gd name="T29" fmla="*/ 1134 h 1361"/>
                <a:gd name="T30" fmla="*/ 226 w 1587"/>
                <a:gd name="T31" fmla="*/ 1134 h 1361"/>
                <a:gd name="T32" fmla="*/ 226 w 1587"/>
                <a:gd name="T33" fmla="*/ 1361 h 1361"/>
                <a:gd name="T34" fmla="*/ 453 w 1587"/>
                <a:gd name="T35" fmla="*/ 1361 h 1361"/>
                <a:gd name="T36" fmla="*/ 453 w 1587"/>
                <a:gd name="T37" fmla="*/ 1247 h 1361"/>
                <a:gd name="T38" fmla="*/ 1020 w 1587"/>
                <a:gd name="T39" fmla="*/ 1247 h 1361"/>
                <a:gd name="T40" fmla="*/ 1020 w 1587"/>
                <a:gd name="T41" fmla="*/ 1134 h 1361"/>
                <a:gd name="T42" fmla="*/ 1134 w 1587"/>
                <a:gd name="T43" fmla="*/ 1134 h 1361"/>
                <a:gd name="T44" fmla="*/ 1134 w 1587"/>
                <a:gd name="T45" fmla="*/ 1021 h 1361"/>
                <a:gd name="T46" fmla="*/ 1247 w 1587"/>
                <a:gd name="T47" fmla="*/ 1021 h 1361"/>
                <a:gd name="T48" fmla="*/ 1247 w 1587"/>
                <a:gd name="T49" fmla="*/ 907 h 1361"/>
                <a:gd name="T50" fmla="*/ 1360 w 1587"/>
                <a:gd name="T51" fmla="*/ 907 h 1361"/>
                <a:gd name="T52" fmla="*/ 1360 w 1587"/>
                <a:gd name="T53" fmla="*/ 454 h 1361"/>
                <a:gd name="T54" fmla="*/ 1587 w 1587"/>
                <a:gd name="T55" fmla="*/ 454 h 1361"/>
                <a:gd name="T56" fmla="*/ 1587 w 1587"/>
                <a:gd name="T57" fmla="*/ 340 h 1361"/>
                <a:gd name="T58" fmla="*/ 1474 w 1587"/>
                <a:gd name="T59" fmla="*/ 340 h 1361"/>
                <a:gd name="T60" fmla="*/ 1474 w 1587"/>
                <a:gd name="T61" fmla="*/ 113 h 1361"/>
                <a:gd name="T62" fmla="*/ 1587 w 1587"/>
                <a:gd name="T63" fmla="*/ 113 h 1361"/>
                <a:gd name="T64" fmla="*/ 1587 w 1587"/>
                <a:gd name="T65" fmla="*/ 0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87" h="1361">
                  <a:moveTo>
                    <a:pt x="1587" y="0"/>
                  </a:moveTo>
                  <a:lnTo>
                    <a:pt x="1134" y="0"/>
                  </a:lnTo>
                  <a:lnTo>
                    <a:pt x="1134" y="113"/>
                  </a:lnTo>
                  <a:lnTo>
                    <a:pt x="1020" y="113"/>
                  </a:lnTo>
                  <a:lnTo>
                    <a:pt x="1020" y="227"/>
                  </a:lnTo>
                  <a:lnTo>
                    <a:pt x="907" y="227"/>
                  </a:lnTo>
                  <a:lnTo>
                    <a:pt x="907" y="340"/>
                  </a:lnTo>
                  <a:lnTo>
                    <a:pt x="567" y="340"/>
                  </a:lnTo>
                  <a:lnTo>
                    <a:pt x="567" y="454"/>
                  </a:lnTo>
                  <a:lnTo>
                    <a:pt x="453" y="454"/>
                  </a:lnTo>
                  <a:lnTo>
                    <a:pt x="453" y="567"/>
                  </a:lnTo>
                  <a:lnTo>
                    <a:pt x="0" y="567"/>
                  </a:lnTo>
                  <a:lnTo>
                    <a:pt x="0" y="1021"/>
                  </a:lnTo>
                  <a:lnTo>
                    <a:pt x="113" y="1021"/>
                  </a:lnTo>
                  <a:lnTo>
                    <a:pt x="113" y="1134"/>
                  </a:lnTo>
                  <a:lnTo>
                    <a:pt x="226" y="1134"/>
                  </a:lnTo>
                  <a:lnTo>
                    <a:pt x="226" y="1361"/>
                  </a:lnTo>
                  <a:lnTo>
                    <a:pt x="453" y="1361"/>
                  </a:lnTo>
                  <a:lnTo>
                    <a:pt x="453" y="1247"/>
                  </a:lnTo>
                  <a:lnTo>
                    <a:pt x="1020" y="1247"/>
                  </a:lnTo>
                  <a:lnTo>
                    <a:pt x="1020" y="1134"/>
                  </a:lnTo>
                  <a:lnTo>
                    <a:pt x="1134" y="1134"/>
                  </a:lnTo>
                  <a:lnTo>
                    <a:pt x="1134" y="1021"/>
                  </a:lnTo>
                  <a:lnTo>
                    <a:pt x="1247" y="1021"/>
                  </a:lnTo>
                  <a:lnTo>
                    <a:pt x="1247" y="907"/>
                  </a:lnTo>
                  <a:lnTo>
                    <a:pt x="1360" y="907"/>
                  </a:lnTo>
                  <a:lnTo>
                    <a:pt x="1360" y="454"/>
                  </a:lnTo>
                  <a:lnTo>
                    <a:pt x="1587" y="454"/>
                  </a:lnTo>
                  <a:lnTo>
                    <a:pt x="1587" y="340"/>
                  </a:lnTo>
                  <a:lnTo>
                    <a:pt x="1474" y="340"/>
                  </a:lnTo>
                  <a:lnTo>
                    <a:pt x="1474" y="113"/>
                  </a:lnTo>
                  <a:lnTo>
                    <a:pt x="1587" y="113"/>
                  </a:lnTo>
                  <a:lnTo>
                    <a:pt x="158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489" name="Group 177">
            <a:extLst>
              <a:ext uri="{FF2B5EF4-FFF2-40B4-BE49-F238E27FC236}">
                <a16:creationId xmlns:a16="http://schemas.microsoft.com/office/drawing/2014/main" id="{D0D92D54-0E02-4F98-AF2A-3C775274B475}"/>
              </a:ext>
            </a:extLst>
          </p:cNvPr>
          <p:cNvGrpSpPr>
            <a:grpSpLocks/>
          </p:cNvGrpSpPr>
          <p:nvPr/>
        </p:nvGrpSpPr>
        <p:grpSpPr bwMode="auto">
          <a:xfrm>
            <a:off x="2620963" y="531813"/>
            <a:ext cx="7561262" cy="8718550"/>
            <a:chOff x="1651" y="335"/>
            <a:chExt cx="4763" cy="5492"/>
          </a:xfrm>
        </p:grpSpPr>
        <p:grpSp>
          <p:nvGrpSpPr>
            <p:cNvPr id="13490" name="Group 178">
              <a:extLst>
                <a:ext uri="{FF2B5EF4-FFF2-40B4-BE49-F238E27FC236}">
                  <a16:creationId xmlns:a16="http://schemas.microsoft.com/office/drawing/2014/main" id="{5BBE7FFE-FADB-44FE-95E0-DE266ABFF2F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26" y="3931"/>
              <a:ext cx="255" cy="81"/>
              <a:chOff x="5273" y="416"/>
              <a:chExt cx="255" cy="81"/>
            </a:xfrm>
          </p:grpSpPr>
          <p:sp>
            <p:nvSpPr>
              <p:cNvPr id="13491" name="WordArt 179">
                <a:extLst>
                  <a:ext uri="{FF2B5EF4-FFF2-40B4-BE49-F238E27FC236}">
                    <a16:creationId xmlns:a16="http://schemas.microsoft.com/office/drawing/2014/main" id="{489D2238-60BC-41FB-8AE3-D8844B7031B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3" y="416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京都市</a:t>
                </a:r>
              </a:p>
            </p:txBody>
          </p:sp>
          <p:sp>
            <p:nvSpPr>
              <p:cNvPr id="13492" name="WordArt 180">
                <a:extLst>
                  <a:ext uri="{FF2B5EF4-FFF2-40B4-BE49-F238E27FC236}">
                    <a16:creationId xmlns:a16="http://schemas.microsoft.com/office/drawing/2014/main" id="{50B61B8B-42F1-4939-84D6-503F844A04C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4" y="41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京都市</a:t>
                </a:r>
              </a:p>
            </p:txBody>
          </p:sp>
        </p:grpSp>
        <p:grpSp>
          <p:nvGrpSpPr>
            <p:cNvPr id="13493" name="Group 181">
              <a:extLst>
                <a:ext uri="{FF2B5EF4-FFF2-40B4-BE49-F238E27FC236}">
                  <a16:creationId xmlns:a16="http://schemas.microsoft.com/office/drawing/2014/main" id="{040E64EF-D332-4141-9E55-F7BD21F7547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33" y="4158"/>
              <a:ext cx="233" cy="74"/>
              <a:chOff x="6933" y="416"/>
              <a:chExt cx="233" cy="74"/>
            </a:xfrm>
          </p:grpSpPr>
          <p:sp>
            <p:nvSpPr>
              <p:cNvPr id="13494" name="WordArt 182">
                <a:extLst>
                  <a:ext uri="{FF2B5EF4-FFF2-40B4-BE49-F238E27FC236}">
                    <a16:creationId xmlns:a16="http://schemas.microsoft.com/office/drawing/2014/main" id="{5634621C-F9C4-4EE7-9E84-AAFA9A77C16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33" y="416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上京区</a:t>
                </a:r>
              </a:p>
            </p:txBody>
          </p:sp>
          <p:sp>
            <p:nvSpPr>
              <p:cNvPr id="13495" name="WordArt 183">
                <a:extLst>
                  <a:ext uri="{FF2B5EF4-FFF2-40B4-BE49-F238E27FC236}">
                    <a16:creationId xmlns:a16="http://schemas.microsoft.com/office/drawing/2014/main" id="{2EF5BE7A-129C-4F3A-ABA1-4A541A9B7C6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34" y="417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上京区</a:t>
                </a:r>
              </a:p>
            </p:txBody>
          </p:sp>
        </p:grpSp>
        <p:grpSp>
          <p:nvGrpSpPr>
            <p:cNvPr id="13496" name="Group 184">
              <a:extLst>
                <a:ext uri="{FF2B5EF4-FFF2-40B4-BE49-F238E27FC236}">
                  <a16:creationId xmlns:a16="http://schemas.microsoft.com/office/drawing/2014/main" id="{2DE22408-727E-44C5-8E47-FF2BC8E4C3F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83" y="3704"/>
              <a:ext cx="156" cy="74"/>
              <a:chOff x="7386" y="416"/>
              <a:chExt cx="156" cy="74"/>
            </a:xfrm>
          </p:grpSpPr>
          <p:sp>
            <p:nvSpPr>
              <p:cNvPr id="13497" name="WordArt 185">
                <a:extLst>
                  <a:ext uri="{FF2B5EF4-FFF2-40B4-BE49-F238E27FC236}">
                    <a16:creationId xmlns:a16="http://schemas.microsoft.com/office/drawing/2014/main" id="{52C7B40B-4DBB-42BA-A284-C509255990E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86" y="416"/>
                <a:ext cx="155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北区</a:t>
                </a:r>
              </a:p>
            </p:txBody>
          </p:sp>
          <p:sp>
            <p:nvSpPr>
              <p:cNvPr id="13498" name="WordArt 186">
                <a:extLst>
                  <a:ext uri="{FF2B5EF4-FFF2-40B4-BE49-F238E27FC236}">
                    <a16:creationId xmlns:a16="http://schemas.microsoft.com/office/drawing/2014/main" id="{2E8D7FEF-636A-44D9-8628-2530AF01CB1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87" y="417"/>
                <a:ext cx="155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北区</a:t>
                </a:r>
              </a:p>
            </p:txBody>
          </p:sp>
        </p:grpSp>
        <p:grpSp>
          <p:nvGrpSpPr>
            <p:cNvPr id="13499" name="Group 187">
              <a:extLst>
                <a:ext uri="{FF2B5EF4-FFF2-40B4-BE49-F238E27FC236}">
                  <a16:creationId xmlns:a16="http://schemas.microsoft.com/office/drawing/2014/main" id="{6BF6665E-0C51-49F6-B100-70777EB9872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91" y="2376"/>
              <a:ext cx="341" cy="81"/>
              <a:chOff x="4706" y="416"/>
              <a:chExt cx="341" cy="81"/>
            </a:xfrm>
          </p:grpSpPr>
          <p:sp>
            <p:nvSpPr>
              <p:cNvPr id="13500" name="WordArt 188">
                <a:extLst>
                  <a:ext uri="{FF2B5EF4-FFF2-40B4-BE49-F238E27FC236}">
                    <a16:creationId xmlns:a16="http://schemas.microsoft.com/office/drawing/2014/main" id="{BB77BE4A-10B9-4CF4-9CC1-4BE23A7E97A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6" y="416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福知山市</a:t>
                </a:r>
              </a:p>
            </p:txBody>
          </p:sp>
          <p:sp>
            <p:nvSpPr>
              <p:cNvPr id="13501" name="WordArt 189">
                <a:extLst>
                  <a:ext uri="{FF2B5EF4-FFF2-40B4-BE49-F238E27FC236}">
                    <a16:creationId xmlns:a16="http://schemas.microsoft.com/office/drawing/2014/main" id="{B78BE384-6265-4484-B3DF-37C6F17BE3E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7" y="417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福知山市</a:t>
                </a:r>
              </a:p>
            </p:txBody>
          </p:sp>
        </p:grpSp>
        <p:grpSp>
          <p:nvGrpSpPr>
            <p:cNvPr id="13502" name="Group 190">
              <a:extLst>
                <a:ext uri="{FF2B5EF4-FFF2-40B4-BE49-F238E27FC236}">
                  <a16:creationId xmlns:a16="http://schemas.microsoft.com/office/drawing/2014/main" id="{B72F2ECF-BD45-4491-AD67-7AA31F36D9A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11" y="1922"/>
              <a:ext cx="255" cy="81"/>
              <a:chOff x="5273" y="562"/>
              <a:chExt cx="255" cy="81"/>
            </a:xfrm>
          </p:grpSpPr>
          <p:sp>
            <p:nvSpPr>
              <p:cNvPr id="13503" name="WordArt 191">
                <a:extLst>
                  <a:ext uri="{FF2B5EF4-FFF2-40B4-BE49-F238E27FC236}">
                    <a16:creationId xmlns:a16="http://schemas.microsoft.com/office/drawing/2014/main" id="{43999568-EA22-467E-8721-D082C69B830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3" y="562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舞鶴市</a:t>
                </a:r>
              </a:p>
            </p:txBody>
          </p:sp>
          <p:sp>
            <p:nvSpPr>
              <p:cNvPr id="13504" name="WordArt 192">
                <a:extLst>
                  <a:ext uri="{FF2B5EF4-FFF2-40B4-BE49-F238E27FC236}">
                    <a16:creationId xmlns:a16="http://schemas.microsoft.com/office/drawing/2014/main" id="{0697A54D-5B7E-4220-ABF8-9F1CCA2DCAE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4" y="56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舞鶴市</a:t>
                </a:r>
              </a:p>
            </p:txBody>
          </p:sp>
        </p:grpSp>
        <p:grpSp>
          <p:nvGrpSpPr>
            <p:cNvPr id="13505" name="Group 193">
              <a:extLst>
                <a:ext uri="{FF2B5EF4-FFF2-40B4-BE49-F238E27FC236}">
                  <a16:creationId xmlns:a16="http://schemas.microsoft.com/office/drawing/2014/main" id="{9E0531BC-381D-4D3B-83EB-AD087E3A75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66" y="3591"/>
              <a:ext cx="233" cy="74"/>
              <a:chOff x="6933" y="562"/>
              <a:chExt cx="233" cy="74"/>
            </a:xfrm>
          </p:grpSpPr>
          <p:sp>
            <p:nvSpPr>
              <p:cNvPr id="13506" name="WordArt 194">
                <a:extLst>
                  <a:ext uri="{FF2B5EF4-FFF2-40B4-BE49-F238E27FC236}">
                    <a16:creationId xmlns:a16="http://schemas.microsoft.com/office/drawing/2014/main" id="{17547CBE-5087-4724-BEA2-1FE81A21F46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33" y="562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左京区</a:t>
                </a:r>
              </a:p>
            </p:txBody>
          </p:sp>
          <p:sp>
            <p:nvSpPr>
              <p:cNvPr id="13507" name="WordArt 195">
                <a:extLst>
                  <a:ext uri="{FF2B5EF4-FFF2-40B4-BE49-F238E27FC236}">
                    <a16:creationId xmlns:a16="http://schemas.microsoft.com/office/drawing/2014/main" id="{FAF6306B-6EAA-4FBF-8AE4-C49BE09DA80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34" y="563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左京区</a:t>
                </a:r>
              </a:p>
            </p:txBody>
          </p:sp>
        </p:grpSp>
        <p:grpSp>
          <p:nvGrpSpPr>
            <p:cNvPr id="13508" name="Group 196">
              <a:extLst>
                <a:ext uri="{FF2B5EF4-FFF2-40B4-BE49-F238E27FC236}">
                  <a16:creationId xmlns:a16="http://schemas.microsoft.com/office/drawing/2014/main" id="{08A3C588-1CEE-4DF5-84F4-C787E0E06C0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97" y="4498"/>
              <a:ext cx="156" cy="74"/>
              <a:chOff x="7386" y="562"/>
              <a:chExt cx="156" cy="74"/>
            </a:xfrm>
          </p:grpSpPr>
          <p:sp>
            <p:nvSpPr>
              <p:cNvPr id="13509" name="WordArt 197">
                <a:extLst>
                  <a:ext uri="{FF2B5EF4-FFF2-40B4-BE49-F238E27FC236}">
                    <a16:creationId xmlns:a16="http://schemas.microsoft.com/office/drawing/2014/main" id="{FD156E1F-2C6F-44AD-AB7F-3841164DDFD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86" y="562"/>
                <a:ext cx="155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南区</a:t>
                </a:r>
              </a:p>
            </p:txBody>
          </p:sp>
          <p:sp>
            <p:nvSpPr>
              <p:cNvPr id="13510" name="WordArt 198">
                <a:extLst>
                  <a:ext uri="{FF2B5EF4-FFF2-40B4-BE49-F238E27FC236}">
                    <a16:creationId xmlns:a16="http://schemas.microsoft.com/office/drawing/2014/main" id="{4730B434-1B38-474F-AF11-81635A6B45D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87" y="563"/>
                <a:ext cx="155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南区</a:t>
                </a:r>
              </a:p>
            </p:txBody>
          </p:sp>
        </p:grpSp>
        <p:grpSp>
          <p:nvGrpSpPr>
            <p:cNvPr id="13511" name="Group 199">
              <a:extLst>
                <a:ext uri="{FF2B5EF4-FFF2-40B4-BE49-F238E27FC236}">
                  <a16:creationId xmlns:a16="http://schemas.microsoft.com/office/drawing/2014/main" id="{D44BF5A7-88B9-4701-8F57-77472D2A617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72" y="4725"/>
              <a:ext cx="341" cy="81"/>
              <a:chOff x="4706" y="562"/>
              <a:chExt cx="341" cy="81"/>
            </a:xfrm>
          </p:grpSpPr>
          <p:sp>
            <p:nvSpPr>
              <p:cNvPr id="13512" name="WordArt 200">
                <a:extLst>
                  <a:ext uri="{FF2B5EF4-FFF2-40B4-BE49-F238E27FC236}">
                    <a16:creationId xmlns:a16="http://schemas.microsoft.com/office/drawing/2014/main" id="{1B2DD4FC-5A99-4096-A8C3-7A3A5EE563F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6" y="562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長岡京市</a:t>
                </a:r>
              </a:p>
            </p:txBody>
          </p:sp>
          <p:sp>
            <p:nvSpPr>
              <p:cNvPr id="13513" name="WordArt 201">
                <a:extLst>
                  <a:ext uri="{FF2B5EF4-FFF2-40B4-BE49-F238E27FC236}">
                    <a16:creationId xmlns:a16="http://schemas.microsoft.com/office/drawing/2014/main" id="{49286411-FF49-49D8-A16E-A410040D764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7" y="563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長岡京市</a:t>
                </a:r>
              </a:p>
            </p:txBody>
          </p:sp>
        </p:grpSp>
        <p:grpSp>
          <p:nvGrpSpPr>
            <p:cNvPr id="13514" name="Group 202">
              <a:extLst>
                <a:ext uri="{FF2B5EF4-FFF2-40B4-BE49-F238E27FC236}">
                  <a16:creationId xmlns:a16="http://schemas.microsoft.com/office/drawing/2014/main" id="{F20BAF37-F749-4DDD-97D6-B374D7B1DC0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11" y="2457"/>
              <a:ext cx="255" cy="81"/>
              <a:chOff x="5273" y="789"/>
              <a:chExt cx="255" cy="81"/>
            </a:xfrm>
          </p:grpSpPr>
          <p:sp>
            <p:nvSpPr>
              <p:cNvPr id="13515" name="WordArt 203">
                <a:extLst>
                  <a:ext uri="{FF2B5EF4-FFF2-40B4-BE49-F238E27FC236}">
                    <a16:creationId xmlns:a16="http://schemas.microsoft.com/office/drawing/2014/main" id="{C7EEC1E1-5B12-4C78-8D34-680F5562BF8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3" y="78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綾部市</a:t>
                </a:r>
              </a:p>
            </p:txBody>
          </p:sp>
          <p:sp>
            <p:nvSpPr>
              <p:cNvPr id="13516" name="WordArt 204">
                <a:extLst>
                  <a:ext uri="{FF2B5EF4-FFF2-40B4-BE49-F238E27FC236}">
                    <a16:creationId xmlns:a16="http://schemas.microsoft.com/office/drawing/2014/main" id="{FD2A7C6C-A062-4E90-887E-FFFD0D2BCE9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4" y="79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綾部市</a:t>
                </a:r>
              </a:p>
            </p:txBody>
          </p:sp>
        </p:grpSp>
        <p:grpSp>
          <p:nvGrpSpPr>
            <p:cNvPr id="13517" name="Group 205">
              <a:extLst>
                <a:ext uri="{FF2B5EF4-FFF2-40B4-BE49-F238E27FC236}">
                  <a16:creationId xmlns:a16="http://schemas.microsoft.com/office/drawing/2014/main" id="{F1C64F5A-1F36-447B-86CA-86DB699E1D6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53" y="4271"/>
              <a:ext cx="233" cy="74"/>
              <a:chOff x="6933" y="789"/>
              <a:chExt cx="233" cy="74"/>
            </a:xfrm>
          </p:grpSpPr>
          <p:sp>
            <p:nvSpPr>
              <p:cNvPr id="13518" name="WordArt 206">
                <a:extLst>
                  <a:ext uri="{FF2B5EF4-FFF2-40B4-BE49-F238E27FC236}">
                    <a16:creationId xmlns:a16="http://schemas.microsoft.com/office/drawing/2014/main" id="{9CB840D3-E79B-4EE7-BE04-5476B2E9D8B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33" y="789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中京区</a:t>
                </a:r>
              </a:p>
            </p:txBody>
          </p:sp>
          <p:sp>
            <p:nvSpPr>
              <p:cNvPr id="13519" name="WordArt 207">
                <a:extLst>
                  <a:ext uri="{FF2B5EF4-FFF2-40B4-BE49-F238E27FC236}">
                    <a16:creationId xmlns:a16="http://schemas.microsoft.com/office/drawing/2014/main" id="{40026989-F020-4D43-BCDF-89F23207F5D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34" y="790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中京区</a:t>
                </a:r>
              </a:p>
            </p:txBody>
          </p:sp>
        </p:grpSp>
        <p:grpSp>
          <p:nvGrpSpPr>
            <p:cNvPr id="13520" name="Group 208">
              <a:extLst>
                <a:ext uri="{FF2B5EF4-FFF2-40B4-BE49-F238E27FC236}">
                  <a16:creationId xmlns:a16="http://schemas.microsoft.com/office/drawing/2014/main" id="{10545530-9601-4159-B3B7-401F9B2CE04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73" y="5632"/>
              <a:ext cx="341" cy="81"/>
              <a:chOff x="4706" y="789"/>
              <a:chExt cx="341" cy="81"/>
            </a:xfrm>
          </p:grpSpPr>
          <p:sp>
            <p:nvSpPr>
              <p:cNvPr id="13521" name="WordArt 209">
                <a:extLst>
                  <a:ext uri="{FF2B5EF4-FFF2-40B4-BE49-F238E27FC236}">
                    <a16:creationId xmlns:a16="http://schemas.microsoft.com/office/drawing/2014/main" id="{5AE6320D-D695-40DF-8729-E807657A788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6" y="789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南山城村</a:t>
                </a:r>
              </a:p>
            </p:txBody>
          </p:sp>
          <p:sp>
            <p:nvSpPr>
              <p:cNvPr id="13522" name="WordArt 210">
                <a:extLst>
                  <a:ext uri="{FF2B5EF4-FFF2-40B4-BE49-F238E27FC236}">
                    <a16:creationId xmlns:a16="http://schemas.microsoft.com/office/drawing/2014/main" id="{9266AA77-F339-4B7F-979B-8033A9965EE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7" y="790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南山城村</a:t>
                </a:r>
              </a:p>
            </p:txBody>
          </p:sp>
        </p:grpSp>
        <p:grpSp>
          <p:nvGrpSpPr>
            <p:cNvPr id="13523" name="Group 211">
              <a:extLst>
                <a:ext uri="{FF2B5EF4-FFF2-40B4-BE49-F238E27FC236}">
                  <a16:creationId xmlns:a16="http://schemas.microsoft.com/office/drawing/2014/main" id="{967203AB-6072-4510-9EE2-CC3BFF7DE61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32" y="4271"/>
              <a:ext cx="255" cy="81"/>
              <a:chOff x="5273" y="983"/>
              <a:chExt cx="255" cy="81"/>
            </a:xfrm>
          </p:grpSpPr>
          <p:sp>
            <p:nvSpPr>
              <p:cNvPr id="13524" name="WordArt 212">
                <a:extLst>
                  <a:ext uri="{FF2B5EF4-FFF2-40B4-BE49-F238E27FC236}">
                    <a16:creationId xmlns:a16="http://schemas.microsoft.com/office/drawing/2014/main" id="{4DAEC815-8768-414B-85D3-08A28F18BDF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3" y="983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亀岡市</a:t>
                </a:r>
              </a:p>
            </p:txBody>
          </p:sp>
          <p:sp>
            <p:nvSpPr>
              <p:cNvPr id="13525" name="WordArt 213">
                <a:extLst>
                  <a:ext uri="{FF2B5EF4-FFF2-40B4-BE49-F238E27FC236}">
                    <a16:creationId xmlns:a16="http://schemas.microsoft.com/office/drawing/2014/main" id="{F36393DA-10DB-4534-927E-F59F3A2D84C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4" y="984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亀岡市</a:t>
                </a:r>
              </a:p>
            </p:txBody>
          </p:sp>
        </p:grpSp>
        <p:grpSp>
          <p:nvGrpSpPr>
            <p:cNvPr id="13526" name="Group 214">
              <a:extLst>
                <a:ext uri="{FF2B5EF4-FFF2-40B4-BE49-F238E27FC236}">
                  <a16:creationId xmlns:a16="http://schemas.microsoft.com/office/drawing/2014/main" id="{6398A26E-56A6-4052-9360-B3B9F5BDD6F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60" y="4391"/>
              <a:ext cx="233" cy="74"/>
              <a:chOff x="6933" y="983"/>
              <a:chExt cx="233" cy="74"/>
            </a:xfrm>
          </p:grpSpPr>
          <p:sp>
            <p:nvSpPr>
              <p:cNvPr id="13527" name="WordArt 215">
                <a:extLst>
                  <a:ext uri="{FF2B5EF4-FFF2-40B4-BE49-F238E27FC236}">
                    <a16:creationId xmlns:a16="http://schemas.microsoft.com/office/drawing/2014/main" id="{13B24650-AC8F-4AF0-A4AC-B679284A4DE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33" y="983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東山区</a:t>
                </a:r>
              </a:p>
            </p:txBody>
          </p:sp>
          <p:sp>
            <p:nvSpPr>
              <p:cNvPr id="13528" name="WordArt 216">
                <a:extLst>
                  <a:ext uri="{FF2B5EF4-FFF2-40B4-BE49-F238E27FC236}">
                    <a16:creationId xmlns:a16="http://schemas.microsoft.com/office/drawing/2014/main" id="{FC9834A5-6F29-48AC-8B0C-CB81922C5BF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34" y="984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東山区</a:t>
                </a:r>
              </a:p>
            </p:txBody>
          </p:sp>
        </p:grpSp>
        <p:grpSp>
          <p:nvGrpSpPr>
            <p:cNvPr id="13529" name="Group 217">
              <a:extLst>
                <a:ext uri="{FF2B5EF4-FFF2-40B4-BE49-F238E27FC236}">
                  <a16:creationId xmlns:a16="http://schemas.microsoft.com/office/drawing/2014/main" id="{A2B854D0-4731-4FDD-8AE3-A3324E6CE7D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38" y="3137"/>
              <a:ext cx="341" cy="81"/>
              <a:chOff x="4706" y="983"/>
              <a:chExt cx="341" cy="81"/>
            </a:xfrm>
          </p:grpSpPr>
          <p:sp>
            <p:nvSpPr>
              <p:cNvPr id="13530" name="WordArt 218">
                <a:extLst>
                  <a:ext uri="{FF2B5EF4-FFF2-40B4-BE49-F238E27FC236}">
                    <a16:creationId xmlns:a16="http://schemas.microsoft.com/office/drawing/2014/main" id="{99CFC953-92F8-4618-9059-D2F2D427799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6" y="983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京丹波町</a:t>
                </a:r>
              </a:p>
            </p:txBody>
          </p:sp>
          <p:sp>
            <p:nvSpPr>
              <p:cNvPr id="13531" name="WordArt 219">
                <a:extLst>
                  <a:ext uri="{FF2B5EF4-FFF2-40B4-BE49-F238E27FC236}">
                    <a16:creationId xmlns:a16="http://schemas.microsoft.com/office/drawing/2014/main" id="{F4B9579B-DFF6-4CB0-86AF-47C1E292816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7" y="984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京丹波町</a:t>
                </a:r>
              </a:p>
            </p:txBody>
          </p:sp>
        </p:grpSp>
        <p:grpSp>
          <p:nvGrpSpPr>
            <p:cNvPr id="13532" name="Group 220">
              <a:extLst>
                <a:ext uri="{FF2B5EF4-FFF2-40B4-BE49-F238E27FC236}">
                  <a16:creationId xmlns:a16="http://schemas.microsoft.com/office/drawing/2014/main" id="{AC3D27D3-81C5-4564-BA26-69EA58B2405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79" y="4838"/>
              <a:ext cx="255" cy="81"/>
              <a:chOff x="5273" y="1129"/>
              <a:chExt cx="255" cy="81"/>
            </a:xfrm>
          </p:grpSpPr>
          <p:sp>
            <p:nvSpPr>
              <p:cNvPr id="13533" name="WordArt 221">
                <a:extLst>
                  <a:ext uri="{FF2B5EF4-FFF2-40B4-BE49-F238E27FC236}">
                    <a16:creationId xmlns:a16="http://schemas.microsoft.com/office/drawing/2014/main" id="{F806EF38-A54D-4D95-B57A-C9F9C2571F7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3" y="112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宇治市</a:t>
                </a:r>
              </a:p>
            </p:txBody>
          </p:sp>
          <p:sp>
            <p:nvSpPr>
              <p:cNvPr id="13534" name="WordArt 222">
                <a:extLst>
                  <a:ext uri="{FF2B5EF4-FFF2-40B4-BE49-F238E27FC236}">
                    <a16:creationId xmlns:a16="http://schemas.microsoft.com/office/drawing/2014/main" id="{1D994A99-26C3-4CD9-AF03-1793F1EEA05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4" y="113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宇治市</a:t>
                </a:r>
              </a:p>
            </p:txBody>
          </p:sp>
        </p:grpSp>
        <p:grpSp>
          <p:nvGrpSpPr>
            <p:cNvPr id="13535" name="Group 223">
              <a:extLst>
                <a:ext uri="{FF2B5EF4-FFF2-40B4-BE49-F238E27FC236}">
                  <a16:creationId xmlns:a16="http://schemas.microsoft.com/office/drawing/2014/main" id="{7038BF89-4105-482C-AE8C-6D6C5ADDE64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26" y="4385"/>
              <a:ext cx="233" cy="74"/>
              <a:chOff x="6933" y="1129"/>
              <a:chExt cx="233" cy="74"/>
            </a:xfrm>
          </p:grpSpPr>
          <p:sp>
            <p:nvSpPr>
              <p:cNvPr id="13536" name="WordArt 224">
                <a:extLst>
                  <a:ext uri="{FF2B5EF4-FFF2-40B4-BE49-F238E27FC236}">
                    <a16:creationId xmlns:a16="http://schemas.microsoft.com/office/drawing/2014/main" id="{814E4F39-3F8E-4321-943E-848C5E30702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33" y="1129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下京区</a:t>
                </a:r>
              </a:p>
            </p:txBody>
          </p:sp>
          <p:sp>
            <p:nvSpPr>
              <p:cNvPr id="13537" name="WordArt 225">
                <a:extLst>
                  <a:ext uri="{FF2B5EF4-FFF2-40B4-BE49-F238E27FC236}">
                    <a16:creationId xmlns:a16="http://schemas.microsoft.com/office/drawing/2014/main" id="{295E7D29-24C4-4460-9B2A-A36CDD6C581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34" y="1130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下京区</a:t>
                </a:r>
              </a:p>
            </p:txBody>
          </p:sp>
        </p:grpSp>
        <p:grpSp>
          <p:nvGrpSpPr>
            <p:cNvPr id="13538" name="Group 226">
              <a:extLst>
                <a:ext uri="{FF2B5EF4-FFF2-40B4-BE49-F238E27FC236}">
                  <a16:creationId xmlns:a16="http://schemas.microsoft.com/office/drawing/2014/main" id="{5BCEA200-3106-4528-A363-04C90282B8A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77" y="1550"/>
              <a:ext cx="341" cy="81"/>
              <a:chOff x="4706" y="1129"/>
              <a:chExt cx="341" cy="81"/>
            </a:xfrm>
          </p:grpSpPr>
          <p:sp>
            <p:nvSpPr>
              <p:cNvPr id="13539" name="WordArt 227">
                <a:extLst>
                  <a:ext uri="{FF2B5EF4-FFF2-40B4-BE49-F238E27FC236}">
                    <a16:creationId xmlns:a16="http://schemas.microsoft.com/office/drawing/2014/main" id="{C85AEAF2-AF7B-45F9-89E8-CA8FE55C463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6" y="1129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与謝野町</a:t>
                </a:r>
              </a:p>
            </p:txBody>
          </p:sp>
          <p:sp>
            <p:nvSpPr>
              <p:cNvPr id="13540" name="WordArt 228">
                <a:extLst>
                  <a:ext uri="{FF2B5EF4-FFF2-40B4-BE49-F238E27FC236}">
                    <a16:creationId xmlns:a16="http://schemas.microsoft.com/office/drawing/2014/main" id="{D6700F5D-7FAC-4DD4-A44F-B68B05A2651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7" y="1130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与謝野町</a:t>
                </a:r>
              </a:p>
            </p:txBody>
          </p:sp>
        </p:grpSp>
        <p:grpSp>
          <p:nvGrpSpPr>
            <p:cNvPr id="13541" name="Group 229">
              <a:extLst>
                <a:ext uri="{FF2B5EF4-FFF2-40B4-BE49-F238E27FC236}">
                  <a16:creationId xmlns:a16="http://schemas.microsoft.com/office/drawing/2014/main" id="{456925C6-1F33-492C-B353-488F0FFC663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58" y="1096"/>
              <a:ext cx="255" cy="81"/>
              <a:chOff x="5273" y="1356"/>
              <a:chExt cx="255" cy="81"/>
            </a:xfrm>
          </p:grpSpPr>
          <p:sp>
            <p:nvSpPr>
              <p:cNvPr id="13542" name="WordArt 230">
                <a:extLst>
                  <a:ext uri="{FF2B5EF4-FFF2-40B4-BE49-F238E27FC236}">
                    <a16:creationId xmlns:a16="http://schemas.microsoft.com/office/drawing/2014/main" id="{69388BE0-692C-4E05-892E-84742033995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3" y="1356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宮津市</a:t>
                </a:r>
              </a:p>
            </p:txBody>
          </p:sp>
          <p:sp>
            <p:nvSpPr>
              <p:cNvPr id="13543" name="WordArt 231">
                <a:extLst>
                  <a:ext uri="{FF2B5EF4-FFF2-40B4-BE49-F238E27FC236}">
                    <a16:creationId xmlns:a16="http://schemas.microsoft.com/office/drawing/2014/main" id="{2C0A42ED-7DC7-4541-8B26-9D5E1950EA0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4" y="135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宮津市</a:t>
                </a:r>
              </a:p>
            </p:txBody>
          </p:sp>
        </p:grpSp>
        <p:grpSp>
          <p:nvGrpSpPr>
            <p:cNvPr id="13544" name="Group 232">
              <a:extLst>
                <a:ext uri="{FF2B5EF4-FFF2-40B4-BE49-F238E27FC236}">
                  <a16:creationId xmlns:a16="http://schemas.microsoft.com/office/drawing/2014/main" id="{2DB78D46-5484-457A-9D0E-BC256092C33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72" y="3478"/>
              <a:ext cx="233" cy="74"/>
              <a:chOff x="6933" y="1356"/>
              <a:chExt cx="233" cy="74"/>
            </a:xfrm>
          </p:grpSpPr>
          <p:sp>
            <p:nvSpPr>
              <p:cNvPr id="13545" name="WordArt 233">
                <a:extLst>
                  <a:ext uri="{FF2B5EF4-FFF2-40B4-BE49-F238E27FC236}">
                    <a16:creationId xmlns:a16="http://schemas.microsoft.com/office/drawing/2014/main" id="{6DDE66DA-4794-4F24-BAFC-F1B25EAB07A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33" y="1356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右京区</a:t>
                </a:r>
              </a:p>
            </p:txBody>
          </p:sp>
          <p:sp>
            <p:nvSpPr>
              <p:cNvPr id="13546" name="WordArt 234">
                <a:extLst>
                  <a:ext uri="{FF2B5EF4-FFF2-40B4-BE49-F238E27FC236}">
                    <a16:creationId xmlns:a16="http://schemas.microsoft.com/office/drawing/2014/main" id="{714DE602-69A7-4C5B-8CC8-427708F654C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34" y="1357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右京区</a:t>
                </a:r>
              </a:p>
            </p:txBody>
          </p:sp>
        </p:grpSp>
        <p:grpSp>
          <p:nvGrpSpPr>
            <p:cNvPr id="13547" name="Group 235">
              <a:extLst>
                <a:ext uri="{FF2B5EF4-FFF2-40B4-BE49-F238E27FC236}">
                  <a16:creationId xmlns:a16="http://schemas.microsoft.com/office/drawing/2014/main" id="{489429B4-52F4-4C2C-8644-A0DA3A5F0E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25" y="5324"/>
              <a:ext cx="341" cy="81"/>
              <a:chOff x="4706" y="1356"/>
              <a:chExt cx="341" cy="81"/>
            </a:xfrm>
          </p:grpSpPr>
          <p:sp>
            <p:nvSpPr>
              <p:cNvPr id="13548" name="WordArt 236">
                <a:extLst>
                  <a:ext uri="{FF2B5EF4-FFF2-40B4-BE49-F238E27FC236}">
                    <a16:creationId xmlns:a16="http://schemas.microsoft.com/office/drawing/2014/main" id="{0481A5EC-0098-417F-9581-5C02901D8D6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6" y="1356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京田辺市</a:t>
                </a:r>
              </a:p>
            </p:txBody>
          </p:sp>
          <p:sp>
            <p:nvSpPr>
              <p:cNvPr id="13549" name="WordArt 237">
                <a:extLst>
                  <a:ext uri="{FF2B5EF4-FFF2-40B4-BE49-F238E27FC236}">
                    <a16:creationId xmlns:a16="http://schemas.microsoft.com/office/drawing/2014/main" id="{57B914A1-671B-4CF4-A642-1A3351A6202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7" y="1357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京田辺市</a:t>
                </a:r>
              </a:p>
            </p:txBody>
          </p:sp>
        </p:grpSp>
        <p:grpSp>
          <p:nvGrpSpPr>
            <p:cNvPr id="13550" name="Group 238">
              <a:extLst>
                <a:ext uri="{FF2B5EF4-FFF2-40B4-BE49-F238E27FC236}">
                  <a16:creationId xmlns:a16="http://schemas.microsoft.com/office/drawing/2014/main" id="{C83A76BA-8000-466B-BB4D-DE28CC0F051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66" y="5179"/>
              <a:ext cx="255" cy="81"/>
              <a:chOff x="5727" y="416"/>
              <a:chExt cx="255" cy="81"/>
            </a:xfrm>
          </p:grpSpPr>
          <p:sp>
            <p:nvSpPr>
              <p:cNvPr id="13551" name="WordArt 239">
                <a:extLst>
                  <a:ext uri="{FF2B5EF4-FFF2-40B4-BE49-F238E27FC236}">
                    <a16:creationId xmlns:a16="http://schemas.microsoft.com/office/drawing/2014/main" id="{160E64CD-C767-4C01-8B78-90BDFA47BC3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27" y="416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城陽市</a:t>
                </a:r>
              </a:p>
            </p:txBody>
          </p:sp>
          <p:sp>
            <p:nvSpPr>
              <p:cNvPr id="13552" name="WordArt 240">
                <a:extLst>
                  <a:ext uri="{FF2B5EF4-FFF2-40B4-BE49-F238E27FC236}">
                    <a16:creationId xmlns:a16="http://schemas.microsoft.com/office/drawing/2014/main" id="{3AB83D8A-7CB6-45FD-85F5-5D69741724E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28" y="41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城陽市</a:t>
                </a:r>
              </a:p>
            </p:txBody>
          </p:sp>
        </p:grpSp>
        <p:grpSp>
          <p:nvGrpSpPr>
            <p:cNvPr id="13553" name="Group 241">
              <a:extLst>
                <a:ext uri="{FF2B5EF4-FFF2-40B4-BE49-F238E27FC236}">
                  <a16:creationId xmlns:a16="http://schemas.microsoft.com/office/drawing/2014/main" id="{E0D1AF36-9E79-4383-96B2-A218E9992CB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99" y="4612"/>
              <a:ext cx="255" cy="81"/>
              <a:chOff x="5727" y="562"/>
              <a:chExt cx="255" cy="81"/>
            </a:xfrm>
          </p:grpSpPr>
          <p:sp>
            <p:nvSpPr>
              <p:cNvPr id="13554" name="WordArt 242">
                <a:extLst>
                  <a:ext uri="{FF2B5EF4-FFF2-40B4-BE49-F238E27FC236}">
                    <a16:creationId xmlns:a16="http://schemas.microsoft.com/office/drawing/2014/main" id="{A8BAB692-CF28-4CFC-9078-1A763132C40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27" y="562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向日市</a:t>
                </a:r>
              </a:p>
            </p:txBody>
          </p:sp>
          <p:sp>
            <p:nvSpPr>
              <p:cNvPr id="13555" name="WordArt 243">
                <a:extLst>
                  <a:ext uri="{FF2B5EF4-FFF2-40B4-BE49-F238E27FC236}">
                    <a16:creationId xmlns:a16="http://schemas.microsoft.com/office/drawing/2014/main" id="{361BE102-452A-4421-9845-D5FD810A282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28" y="56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向日市</a:t>
                </a:r>
              </a:p>
            </p:txBody>
          </p:sp>
        </p:grpSp>
        <p:grpSp>
          <p:nvGrpSpPr>
            <p:cNvPr id="13556" name="Group 244">
              <a:extLst>
                <a:ext uri="{FF2B5EF4-FFF2-40B4-BE49-F238E27FC236}">
                  <a16:creationId xmlns:a16="http://schemas.microsoft.com/office/drawing/2014/main" id="{7A799F51-544B-45D9-95B0-8D789757F0A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19" y="3024"/>
              <a:ext cx="255" cy="81"/>
              <a:chOff x="5727" y="789"/>
              <a:chExt cx="255" cy="81"/>
            </a:xfrm>
          </p:grpSpPr>
          <p:sp>
            <p:nvSpPr>
              <p:cNvPr id="13557" name="WordArt 245">
                <a:extLst>
                  <a:ext uri="{FF2B5EF4-FFF2-40B4-BE49-F238E27FC236}">
                    <a16:creationId xmlns:a16="http://schemas.microsoft.com/office/drawing/2014/main" id="{839B5708-EBDD-4257-AEC9-332ECFF6C98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27" y="78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南丹市</a:t>
                </a:r>
              </a:p>
            </p:txBody>
          </p:sp>
          <p:sp>
            <p:nvSpPr>
              <p:cNvPr id="13558" name="WordArt 246">
                <a:extLst>
                  <a:ext uri="{FF2B5EF4-FFF2-40B4-BE49-F238E27FC236}">
                    <a16:creationId xmlns:a16="http://schemas.microsoft.com/office/drawing/2014/main" id="{83D9D56C-113C-45F7-9379-926D7028ED8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28" y="79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南丹市</a:t>
                </a:r>
              </a:p>
            </p:txBody>
          </p:sp>
        </p:grpSp>
        <p:grpSp>
          <p:nvGrpSpPr>
            <p:cNvPr id="13559" name="Group 247">
              <a:extLst>
                <a:ext uri="{FF2B5EF4-FFF2-40B4-BE49-F238E27FC236}">
                  <a16:creationId xmlns:a16="http://schemas.microsoft.com/office/drawing/2014/main" id="{539A1098-ADE2-4F6B-A6B0-739EACAC3A6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12" y="5065"/>
              <a:ext cx="255" cy="81"/>
              <a:chOff x="5727" y="983"/>
              <a:chExt cx="255" cy="81"/>
            </a:xfrm>
          </p:grpSpPr>
          <p:sp>
            <p:nvSpPr>
              <p:cNvPr id="13560" name="WordArt 248">
                <a:extLst>
                  <a:ext uri="{FF2B5EF4-FFF2-40B4-BE49-F238E27FC236}">
                    <a16:creationId xmlns:a16="http://schemas.microsoft.com/office/drawing/2014/main" id="{6C648F8C-05F6-4196-A5E3-3F42F091C86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27" y="983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八幡市</a:t>
                </a:r>
              </a:p>
            </p:txBody>
          </p:sp>
          <p:sp>
            <p:nvSpPr>
              <p:cNvPr id="13561" name="WordArt 249">
                <a:extLst>
                  <a:ext uri="{FF2B5EF4-FFF2-40B4-BE49-F238E27FC236}">
                    <a16:creationId xmlns:a16="http://schemas.microsoft.com/office/drawing/2014/main" id="{7A75D586-B60C-4677-871D-B9955183080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28" y="984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八幡市</a:t>
                </a:r>
              </a:p>
            </p:txBody>
          </p:sp>
        </p:grpSp>
        <p:grpSp>
          <p:nvGrpSpPr>
            <p:cNvPr id="13562" name="Group 250">
              <a:extLst>
                <a:ext uri="{FF2B5EF4-FFF2-40B4-BE49-F238E27FC236}">
                  <a16:creationId xmlns:a16="http://schemas.microsoft.com/office/drawing/2014/main" id="{78188913-55EE-48CD-98FE-EF0DA935BA4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71" y="335"/>
              <a:ext cx="255" cy="81"/>
              <a:chOff x="5727" y="1356"/>
              <a:chExt cx="255" cy="81"/>
            </a:xfrm>
          </p:grpSpPr>
          <p:sp>
            <p:nvSpPr>
              <p:cNvPr id="13563" name="WordArt 251">
                <a:extLst>
                  <a:ext uri="{FF2B5EF4-FFF2-40B4-BE49-F238E27FC236}">
                    <a16:creationId xmlns:a16="http://schemas.microsoft.com/office/drawing/2014/main" id="{F0116CC2-E76A-4F70-BF73-DE44F12F317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27" y="1356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伊根町</a:t>
                </a:r>
              </a:p>
            </p:txBody>
          </p:sp>
          <p:sp>
            <p:nvSpPr>
              <p:cNvPr id="13564" name="WordArt 252">
                <a:extLst>
                  <a:ext uri="{FF2B5EF4-FFF2-40B4-BE49-F238E27FC236}">
                    <a16:creationId xmlns:a16="http://schemas.microsoft.com/office/drawing/2014/main" id="{843860A0-0773-4C3E-AADE-38A6CB45EA8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28" y="135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伊根町</a:t>
                </a:r>
              </a:p>
            </p:txBody>
          </p:sp>
        </p:grpSp>
        <p:grpSp>
          <p:nvGrpSpPr>
            <p:cNvPr id="13565" name="Group 253">
              <a:extLst>
                <a:ext uri="{FF2B5EF4-FFF2-40B4-BE49-F238E27FC236}">
                  <a16:creationId xmlns:a16="http://schemas.microsoft.com/office/drawing/2014/main" id="{25109E52-3F7C-4E2F-8D13-B4687BBD89D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33" y="5746"/>
              <a:ext cx="255" cy="81"/>
              <a:chOff x="6153" y="416"/>
              <a:chExt cx="255" cy="81"/>
            </a:xfrm>
          </p:grpSpPr>
          <p:sp>
            <p:nvSpPr>
              <p:cNvPr id="13566" name="WordArt 254">
                <a:extLst>
                  <a:ext uri="{FF2B5EF4-FFF2-40B4-BE49-F238E27FC236}">
                    <a16:creationId xmlns:a16="http://schemas.microsoft.com/office/drawing/2014/main" id="{D8A88808-AF1F-435B-9F14-30C3AE31D78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53" y="416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笠置町</a:t>
                </a:r>
              </a:p>
            </p:txBody>
          </p:sp>
          <p:sp>
            <p:nvSpPr>
              <p:cNvPr id="13567" name="WordArt 255">
                <a:extLst>
                  <a:ext uri="{FF2B5EF4-FFF2-40B4-BE49-F238E27FC236}">
                    <a16:creationId xmlns:a16="http://schemas.microsoft.com/office/drawing/2014/main" id="{730660D3-4C70-4AD1-A93B-952F2821EEE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54" y="41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笠置町</a:t>
                </a:r>
              </a:p>
            </p:txBody>
          </p:sp>
        </p:grpSp>
        <p:grpSp>
          <p:nvGrpSpPr>
            <p:cNvPr id="13568" name="Group 256">
              <a:extLst>
                <a:ext uri="{FF2B5EF4-FFF2-40B4-BE49-F238E27FC236}">
                  <a16:creationId xmlns:a16="http://schemas.microsoft.com/office/drawing/2014/main" id="{FB033A29-2631-4329-A009-7FC839DB17C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20" y="5405"/>
              <a:ext cx="255" cy="81"/>
              <a:chOff x="6153" y="789"/>
              <a:chExt cx="255" cy="81"/>
            </a:xfrm>
          </p:grpSpPr>
          <p:sp>
            <p:nvSpPr>
              <p:cNvPr id="13569" name="WordArt 257">
                <a:extLst>
                  <a:ext uri="{FF2B5EF4-FFF2-40B4-BE49-F238E27FC236}">
                    <a16:creationId xmlns:a16="http://schemas.microsoft.com/office/drawing/2014/main" id="{963563BA-3B43-467D-9642-CF5774DF5CF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53" y="78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和束町</a:t>
                </a:r>
              </a:p>
            </p:txBody>
          </p:sp>
          <p:sp>
            <p:nvSpPr>
              <p:cNvPr id="13570" name="WordArt 258">
                <a:extLst>
                  <a:ext uri="{FF2B5EF4-FFF2-40B4-BE49-F238E27FC236}">
                    <a16:creationId xmlns:a16="http://schemas.microsoft.com/office/drawing/2014/main" id="{A703B947-7BCB-459A-88A2-8C9CE3309EC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54" y="79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和束町</a:t>
                </a:r>
              </a:p>
            </p:txBody>
          </p:sp>
        </p:grpSp>
        <p:grpSp>
          <p:nvGrpSpPr>
            <p:cNvPr id="13571" name="Group 259">
              <a:extLst>
                <a:ext uri="{FF2B5EF4-FFF2-40B4-BE49-F238E27FC236}">
                  <a16:creationId xmlns:a16="http://schemas.microsoft.com/office/drawing/2014/main" id="{21698CEB-BD7E-4A4C-B890-8CA22C11426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79" y="5405"/>
              <a:ext cx="255" cy="81"/>
              <a:chOff x="6153" y="1129"/>
              <a:chExt cx="255" cy="81"/>
            </a:xfrm>
          </p:grpSpPr>
          <p:sp>
            <p:nvSpPr>
              <p:cNvPr id="13572" name="WordArt 260">
                <a:extLst>
                  <a:ext uri="{FF2B5EF4-FFF2-40B4-BE49-F238E27FC236}">
                    <a16:creationId xmlns:a16="http://schemas.microsoft.com/office/drawing/2014/main" id="{88823CB6-5FDA-4C88-9468-9828E0003C9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53" y="112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井手町</a:t>
                </a:r>
              </a:p>
            </p:txBody>
          </p:sp>
          <p:sp>
            <p:nvSpPr>
              <p:cNvPr id="13573" name="WordArt 261">
                <a:extLst>
                  <a:ext uri="{FF2B5EF4-FFF2-40B4-BE49-F238E27FC236}">
                    <a16:creationId xmlns:a16="http://schemas.microsoft.com/office/drawing/2014/main" id="{C59F2C86-7318-4587-8071-91AAA2B4E0D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54" y="113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井手町</a:t>
                </a:r>
              </a:p>
            </p:txBody>
          </p:sp>
        </p:grpSp>
        <p:grpSp>
          <p:nvGrpSpPr>
            <p:cNvPr id="13574" name="Group 262">
              <a:extLst>
                <a:ext uri="{FF2B5EF4-FFF2-40B4-BE49-F238E27FC236}">
                  <a16:creationId xmlns:a16="http://schemas.microsoft.com/office/drawing/2014/main" id="{268A08C3-118B-4D94-BEAB-3A6277F7D60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39" y="5632"/>
              <a:ext cx="255" cy="81"/>
              <a:chOff x="6153" y="1356"/>
              <a:chExt cx="255" cy="81"/>
            </a:xfrm>
          </p:grpSpPr>
          <p:sp>
            <p:nvSpPr>
              <p:cNvPr id="13575" name="WordArt 263">
                <a:extLst>
                  <a:ext uri="{FF2B5EF4-FFF2-40B4-BE49-F238E27FC236}">
                    <a16:creationId xmlns:a16="http://schemas.microsoft.com/office/drawing/2014/main" id="{52D4E4D8-41CE-4CFB-B1E2-CD6ED831797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53" y="1356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精華町</a:t>
                </a:r>
              </a:p>
            </p:txBody>
          </p:sp>
          <p:sp>
            <p:nvSpPr>
              <p:cNvPr id="13576" name="WordArt 264">
                <a:extLst>
                  <a:ext uri="{FF2B5EF4-FFF2-40B4-BE49-F238E27FC236}">
                    <a16:creationId xmlns:a16="http://schemas.microsoft.com/office/drawing/2014/main" id="{4E503C49-A5E3-400E-9790-D13767371BE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54" y="135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精華町</a:t>
                </a:r>
              </a:p>
            </p:txBody>
          </p:sp>
        </p:grpSp>
        <p:grpSp>
          <p:nvGrpSpPr>
            <p:cNvPr id="13577" name="Group 265">
              <a:extLst>
                <a:ext uri="{FF2B5EF4-FFF2-40B4-BE49-F238E27FC236}">
                  <a16:creationId xmlns:a16="http://schemas.microsoft.com/office/drawing/2014/main" id="{523E82DF-AF44-4166-9495-D0E19EE6BBB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46" y="4651"/>
              <a:ext cx="233" cy="74"/>
              <a:chOff x="7314" y="990"/>
              <a:chExt cx="233" cy="74"/>
            </a:xfrm>
          </p:grpSpPr>
          <p:sp>
            <p:nvSpPr>
              <p:cNvPr id="13578" name="WordArt 266">
                <a:extLst>
                  <a:ext uri="{FF2B5EF4-FFF2-40B4-BE49-F238E27FC236}">
                    <a16:creationId xmlns:a16="http://schemas.microsoft.com/office/drawing/2014/main" id="{D8B0F81C-2C89-4346-B879-4A3985A0BC3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14" y="990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伏見区</a:t>
                </a:r>
              </a:p>
            </p:txBody>
          </p:sp>
          <p:sp>
            <p:nvSpPr>
              <p:cNvPr id="13579" name="WordArt 267">
                <a:extLst>
                  <a:ext uri="{FF2B5EF4-FFF2-40B4-BE49-F238E27FC236}">
                    <a16:creationId xmlns:a16="http://schemas.microsoft.com/office/drawing/2014/main" id="{AA3A31B6-D0F3-4022-8CA2-39CEABA5990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15" y="991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伏見区</a:t>
                </a:r>
              </a:p>
            </p:txBody>
          </p:sp>
        </p:grpSp>
        <p:grpSp>
          <p:nvGrpSpPr>
            <p:cNvPr id="13580" name="Group 268">
              <a:extLst>
                <a:ext uri="{FF2B5EF4-FFF2-40B4-BE49-F238E27FC236}">
                  <a16:creationId xmlns:a16="http://schemas.microsoft.com/office/drawing/2014/main" id="{A9FD44BE-95A3-4460-B15B-1FC7FF5C278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70" y="4421"/>
              <a:ext cx="233" cy="74"/>
              <a:chOff x="7314" y="1136"/>
              <a:chExt cx="233" cy="74"/>
            </a:xfrm>
          </p:grpSpPr>
          <p:sp>
            <p:nvSpPr>
              <p:cNvPr id="13581" name="WordArt 269">
                <a:extLst>
                  <a:ext uri="{FF2B5EF4-FFF2-40B4-BE49-F238E27FC236}">
                    <a16:creationId xmlns:a16="http://schemas.microsoft.com/office/drawing/2014/main" id="{B125DFA8-8F50-4F57-A021-F1D6B7B3873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14" y="1136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山科区</a:t>
                </a:r>
              </a:p>
            </p:txBody>
          </p:sp>
          <p:sp>
            <p:nvSpPr>
              <p:cNvPr id="13582" name="WordArt 270">
                <a:extLst>
                  <a:ext uri="{FF2B5EF4-FFF2-40B4-BE49-F238E27FC236}">
                    <a16:creationId xmlns:a16="http://schemas.microsoft.com/office/drawing/2014/main" id="{63AD84C0-5912-4108-8928-7B336FDD036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15" y="1137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山科区</a:t>
                </a:r>
              </a:p>
            </p:txBody>
          </p:sp>
        </p:grpSp>
        <p:grpSp>
          <p:nvGrpSpPr>
            <p:cNvPr id="13583" name="Group 271">
              <a:extLst>
                <a:ext uri="{FF2B5EF4-FFF2-40B4-BE49-F238E27FC236}">
                  <a16:creationId xmlns:a16="http://schemas.microsoft.com/office/drawing/2014/main" id="{1513E6CE-E87F-4DB8-8220-7996D62775D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79" y="4498"/>
              <a:ext cx="233" cy="74"/>
              <a:chOff x="7314" y="1363"/>
              <a:chExt cx="233" cy="74"/>
            </a:xfrm>
          </p:grpSpPr>
          <p:sp>
            <p:nvSpPr>
              <p:cNvPr id="13584" name="WordArt 272">
                <a:extLst>
                  <a:ext uri="{FF2B5EF4-FFF2-40B4-BE49-F238E27FC236}">
                    <a16:creationId xmlns:a16="http://schemas.microsoft.com/office/drawing/2014/main" id="{A8714AFE-4CD3-4755-A78F-0A88B302C76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14" y="1363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西京区</a:t>
                </a:r>
              </a:p>
            </p:txBody>
          </p:sp>
          <p:sp>
            <p:nvSpPr>
              <p:cNvPr id="13585" name="WordArt 273">
                <a:extLst>
                  <a:ext uri="{FF2B5EF4-FFF2-40B4-BE49-F238E27FC236}">
                    <a16:creationId xmlns:a16="http://schemas.microsoft.com/office/drawing/2014/main" id="{8C990F84-28BF-41C8-A44B-ABD171E3169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15" y="1364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西京区</a:t>
                </a:r>
              </a:p>
            </p:txBody>
          </p:sp>
        </p:grpSp>
        <p:grpSp>
          <p:nvGrpSpPr>
            <p:cNvPr id="13586" name="Group 274">
              <a:extLst>
                <a:ext uri="{FF2B5EF4-FFF2-40B4-BE49-F238E27FC236}">
                  <a16:creationId xmlns:a16="http://schemas.microsoft.com/office/drawing/2014/main" id="{62F1D943-D590-4DB7-BB49-AA194C4415A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51" y="869"/>
              <a:ext cx="341" cy="81"/>
              <a:chOff x="4706" y="1550"/>
              <a:chExt cx="341" cy="81"/>
            </a:xfrm>
          </p:grpSpPr>
          <p:sp>
            <p:nvSpPr>
              <p:cNvPr id="13587" name="WordArt 275">
                <a:extLst>
                  <a:ext uri="{FF2B5EF4-FFF2-40B4-BE49-F238E27FC236}">
                    <a16:creationId xmlns:a16="http://schemas.microsoft.com/office/drawing/2014/main" id="{7B3ECE1E-45A0-47CC-AF21-F3BDB85CC3A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6" y="1550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京丹後市</a:t>
                </a:r>
              </a:p>
            </p:txBody>
          </p:sp>
          <p:sp>
            <p:nvSpPr>
              <p:cNvPr id="13588" name="WordArt 276">
                <a:extLst>
                  <a:ext uri="{FF2B5EF4-FFF2-40B4-BE49-F238E27FC236}">
                    <a16:creationId xmlns:a16="http://schemas.microsoft.com/office/drawing/2014/main" id="{DF7DEDAD-2B46-41C4-977B-95298C06A84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7" y="1551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京丹後市</a:t>
                </a:r>
              </a:p>
            </p:txBody>
          </p:sp>
        </p:grpSp>
        <p:grpSp>
          <p:nvGrpSpPr>
            <p:cNvPr id="13589" name="Group 277">
              <a:extLst>
                <a:ext uri="{FF2B5EF4-FFF2-40B4-BE49-F238E27FC236}">
                  <a16:creationId xmlns:a16="http://schemas.microsoft.com/office/drawing/2014/main" id="{AC03A6AE-405F-4060-809F-49D2933C683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79" y="5632"/>
              <a:ext cx="341" cy="81"/>
              <a:chOff x="5273" y="1550"/>
              <a:chExt cx="341" cy="81"/>
            </a:xfrm>
          </p:grpSpPr>
          <p:sp>
            <p:nvSpPr>
              <p:cNvPr id="13590" name="WordArt 278">
                <a:extLst>
                  <a:ext uri="{FF2B5EF4-FFF2-40B4-BE49-F238E27FC236}">
                    <a16:creationId xmlns:a16="http://schemas.microsoft.com/office/drawing/2014/main" id="{5A8B3A6E-2C99-4CAD-ADF5-E5497E02838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3" y="1550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木津川市</a:t>
                </a:r>
              </a:p>
            </p:txBody>
          </p:sp>
          <p:sp>
            <p:nvSpPr>
              <p:cNvPr id="13591" name="WordArt 279">
                <a:extLst>
                  <a:ext uri="{FF2B5EF4-FFF2-40B4-BE49-F238E27FC236}">
                    <a16:creationId xmlns:a16="http://schemas.microsoft.com/office/drawing/2014/main" id="{97703338-2A76-4FFE-A8C2-095C5F433A2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4" y="1551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木津川市</a:t>
                </a:r>
              </a:p>
            </p:txBody>
          </p:sp>
        </p:grpSp>
        <p:grpSp>
          <p:nvGrpSpPr>
            <p:cNvPr id="13592" name="Group 280">
              <a:extLst>
                <a:ext uri="{FF2B5EF4-FFF2-40B4-BE49-F238E27FC236}">
                  <a16:creationId xmlns:a16="http://schemas.microsoft.com/office/drawing/2014/main" id="{6709547F-E8A6-4781-974A-BE07D72AE10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86" y="4838"/>
              <a:ext cx="341" cy="81"/>
              <a:chOff x="5273" y="1744"/>
              <a:chExt cx="341" cy="81"/>
            </a:xfrm>
          </p:grpSpPr>
          <p:sp>
            <p:nvSpPr>
              <p:cNvPr id="13593" name="WordArt 281">
                <a:extLst>
                  <a:ext uri="{FF2B5EF4-FFF2-40B4-BE49-F238E27FC236}">
                    <a16:creationId xmlns:a16="http://schemas.microsoft.com/office/drawing/2014/main" id="{2938283E-45A8-4D69-8F1F-B1BBC68B4D3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3" y="1744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大山崎町</a:t>
                </a:r>
              </a:p>
            </p:txBody>
          </p:sp>
          <p:sp>
            <p:nvSpPr>
              <p:cNvPr id="13594" name="WordArt 282">
                <a:extLst>
                  <a:ext uri="{FF2B5EF4-FFF2-40B4-BE49-F238E27FC236}">
                    <a16:creationId xmlns:a16="http://schemas.microsoft.com/office/drawing/2014/main" id="{33BA402F-2921-4BD8-AF91-3A9A662F7BC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4" y="1745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大山崎町</a:t>
                </a:r>
              </a:p>
            </p:txBody>
          </p:sp>
        </p:grpSp>
        <p:grpSp>
          <p:nvGrpSpPr>
            <p:cNvPr id="13595" name="Group 283">
              <a:extLst>
                <a:ext uri="{FF2B5EF4-FFF2-40B4-BE49-F238E27FC236}">
                  <a16:creationId xmlns:a16="http://schemas.microsoft.com/office/drawing/2014/main" id="{B8A79B4E-4CFD-4668-BCB8-4B1DCDD5507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26" y="4952"/>
              <a:ext cx="341" cy="81"/>
              <a:chOff x="4706" y="1729"/>
              <a:chExt cx="341" cy="81"/>
            </a:xfrm>
          </p:grpSpPr>
          <p:sp>
            <p:nvSpPr>
              <p:cNvPr id="13596" name="WordArt 284">
                <a:extLst>
                  <a:ext uri="{FF2B5EF4-FFF2-40B4-BE49-F238E27FC236}">
                    <a16:creationId xmlns:a16="http://schemas.microsoft.com/office/drawing/2014/main" id="{E37FF42B-40FD-4A1F-B8B6-145681B87BC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6" y="1729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久御山町</a:t>
                </a:r>
              </a:p>
            </p:txBody>
          </p:sp>
          <p:sp>
            <p:nvSpPr>
              <p:cNvPr id="13597" name="WordArt 285">
                <a:extLst>
                  <a:ext uri="{FF2B5EF4-FFF2-40B4-BE49-F238E27FC236}">
                    <a16:creationId xmlns:a16="http://schemas.microsoft.com/office/drawing/2014/main" id="{923BADB4-440C-4F7B-88AA-6D9D8D33A2F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7" y="1730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久御山町</a:t>
                </a:r>
              </a:p>
            </p:txBody>
          </p:sp>
        </p:grpSp>
        <p:grpSp>
          <p:nvGrpSpPr>
            <p:cNvPr id="13598" name="Group 286">
              <a:extLst>
                <a:ext uri="{FF2B5EF4-FFF2-40B4-BE49-F238E27FC236}">
                  <a16:creationId xmlns:a16="http://schemas.microsoft.com/office/drawing/2014/main" id="{03F0C836-46AC-445A-A842-F0D2CA7E888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06" y="5098"/>
              <a:ext cx="341" cy="81"/>
              <a:chOff x="4706" y="1923"/>
              <a:chExt cx="341" cy="81"/>
            </a:xfrm>
          </p:grpSpPr>
          <p:sp>
            <p:nvSpPr>
              <p:cNvPr id="13599" name="WordArt 287">
                <a:extLst>
                  <a:ext uri="{FF2B5EF4-FFF2-40B4-BE49-F238E27FC236}">
                    <a16:creationId xmlns:a16="http://schemas.microsoft.com/office/drawing/2014/main" id="{F16B3BD3-E241-4A2E-9DB7-3A60E21CF19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6" y="1923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宇治田原町</a:t>
                </a:r>
              </a:p>
            </p:txBody>
          </p:sp>
          <p:sp>
            <p:nvSpPr>
              <p:cNvPr id="13600" name="WordArt 288">
                <a:extLst>
                  <a:ext uri="{FF2B5EF4-FFF2-40B4-BE49-F238E27FC236}">
                    <a16:creationId xmlns:a16="http://schemas.microsoft.com/office/drawing/2014/main" id="{E491E9A0-8347-44CF-BBD5-2F1F90267ED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7" y="1924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宇治田原町</a:t>
                </a:r>
              </a:p>
            </p:txBody>
          </p:sp>
        </p:grp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540" name="Group 156">
            <a:extLst>
              <a:ext uri="{FF2B5EF4-FFF2-40B4-BE49-F238E27FC236}">
                <a16:creationId xmlns:a16="http://schemas.microsoft.com/office/drawing/2014/main" id="{6F537D77-C8A4-48BA-9DA5-536BF4AAEB05}"/>
              </a:ext>
            </a:extLst>
          </p:cNvPr>
          <p:cNvGrpSpPr>
            <a:grpSpLocks/>
          </p:cNvGrpSpPr>
          <p:nvPr/>
        </p:nvGrpSpPr>
        <p:grpSpPr bwMode="auto">
          <a:xfrm>
            <a:off x="7121525" y="4621213"/>
            <a:ext cx="1800225" cy="3060700"/>
            <a:chOff x="4486" y="2911"/>
            <a:chExt cx="1134" cy="1928"/>
          </a:xfrm>
        </p:grpSpPr>
        <p:sp>
          <p:nvSpPr>
            <p:cNvPr id="16417" name="Rectangle 33">
              <a:extLst>
                <a:ext uri="{FF2B5EF4-FFF2-40B4-BE49-F238E27FC236}">
                  <a16:creationId xmlns:a16="http://schemas.microsoft.com/office/drawing/2014/main" id="{022A2C63-8F6D-4ECE-B2A5-F5A2FB46FD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9" y="4612"/>
              <a:ext cx="681" cy="227"/>
            </a:xfrm>
            <a:prstGeom prst="rect">
              <a:avLst/>
            </a:prstGeom>
            <a:solidFill>
              <a:srgbClr val="FF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418" name="Rectangle 34">
              <a:extLst>
                <a:ext uri="{FF2B5EF4-FFF2-40B4-BE49-F238E27FC236}">
                  <a16:creationId xmlns:a16="http://schemas.microsoft.com/office/drawing/2014/main" id="{69876F7B-0753-4E33-9699-985D1171A7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6" y="2911"/>
              <a:ext cx="340" cy="1360"/>
            </a:xfrm>
            <a:prstGeom prst="rect">
              <a:avLst/>
            </a:prstGeom>
            <a:solidFill>
              <a:srgbClr val="FF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419" name="Rectangle 35">
              <a:extLst>
                <a:ext uri="{FF2B5EF4-FFF2-40B4-BE49-F238E27FC236}">
                  <a16:creationId xmlns:a16="http://schemas.microsoft.com/office/drawing/2014/main" id="{46971225-A0DC-4650-B6C5-86E5E4727A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3" y="2911"/>
              <a:ext cx="453" cy="1360"/>
            </a:xfrm>
            <a:prstGeom prst="rect">
              <a:avLst/>
            </a:prstGeom>
            <a:solidFill>
              <a:srgbClr val="FF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420" name="Rectangle 36">
              <a:extLst>
                <a:ext uri="{FF2B5EF4-FFF2-40B4-BE49-F238E27FC236}">
                  <a16:creationId xmlns:a16="http://schemas.microsoft.com/office/drawing/2014/main" id="{3B180F2B-D564-4ACB-B2F7-F073322272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6" y="3364"/>
              <a:ext cx="227" cy="680"/>
            </a:xfrm>
            <a:prstGeom prst="rect">
              <a:avLst/>
            </a:prstGeom>
            <a:solidFill>
              <a:srgbClr val="FF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421" name="Rectangle 37">
              <a:extLst>
                <a:ext uri="{FF2B5EF4-FFF2-40B4-BE49-F238E27FC236}">
                  <a16:creationId xmlns:a16="http://schemas.microsoft.com/office/drawing/2014/main" id="{CE52F92A-2C63-49ED-8D58-0B3A3D9AE2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6" y="4045"/>
              <a:ext cx="227" cy="226"/>
            </a:xfrm>
            <a:prstGeom prst="rect">
              <a:avLst/>
            </a:prstGeom>
            <a:solidFill>
              <a:srgbClr val="FF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422" name="Rectangle 38">
              <a:extLst>
                <a:ext uri="{FF2B5EF4-FFF2-40B4-BE49-F238E27FC236}">
                  <a16:creationId xmlns:a16="http://schemas.microsoft.com/office/drawing/2014/main" id="{414DC9EB-0EC0-4E76-B8C2-5C1D0178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79" y="4271"/>
              <a:ext cx="227" cy="341"/>
            </a:xfrm>
            <a:prstGeom prst="rect">
              <a:avLst/>
            </a:prstGeom>
            <a:solidFill>
              <a:srgbClr val="FF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423" name="Rectangle 39">
              <a:extLst>
                <a:ext uri="{FF2B5EF4-FFF2-40B4-BE49-F238E27FC236}">
                  <a16:creationId xmlns:a16="http://schemas.microsoft.com/office/drawing/2014/main" id="{2C6ABCED-C949-40DA-9062-557412C2AF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6" y="4271"/>
              <a:ext cx="340" cy="341"/>
            </a:xfrm>
            <a:prstGeom prst="rect">
              <a:avLst/>
            </a:prstGeom>
            <a:solidFill>
              <a:srgbClr val="FF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424" name="Rectangle 40">
              <a:extLst>
                <a:ext uri="{FF2B5EF4-FFF2-40B4-BE49-F238E27FC236}">
                  <a16:creationId xmlns:a16="http://schemas.microsoft.com/office/drawing/2014/main" id="{E01F9CD8-0AED-46A1-B39F-986AA03475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6" y="4498"/>
              <a:ext cx="340" cy="114"/>
            </a:xfrm>
            <a:prstGeom prst="rect">
              <a:avLst/>
            </a:prstGeom>
            <a:solidFill>
              <a:srgbClr val="FF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425" name="Rectangle 41">
              <a:extLst>
                <a:ext uri="{FF2B5EF4-FFF2-40B4-BE49-F238E27FC236}">
                  <a16:creationId xmlns:a16="http://schemas.microsoft.com/office/drawing/2014/main" id="{5C01B4B2-E745-4FDC-B6CA-9E098861D0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5" y="4271"/>
              <a:ext cx="113" cy="341"/>
            </a:xfrm>
            <a:prstGeom prst="rect">
              <a:avLst/>
            </a:prstGeom>
            <a:solidFill>
              <a:srgbClr val="FF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426" name="Rectangle 42">
              <a:extLst>
                <a:ext uri="{FF2B5EF4-FFF2-40B4-BE49-F238E27FC236}">
                  <a16:creationId xmlns:a16="http://schemas.microsoft.com/office/drawing/2014/main" id="{C2EECE12-5C52-4666-916D-0C1416DE2C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6" y="4385"/>
              <a:ext cx="340" cy="114"/>
            </a:xfrm>
            <a:prstGeom prst="rect">
              <a:avLst/>
            </a:prstGeom>
            <a:solidFill>
              <a:srgbClr val="FF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427" name="Rectangle 43">
              <a:extLst>
                <a:ext uri="{FF2B5EF4-FFF2-40B4-BE49-F238E27FC236}">
                  <a16:creationId xmlns:a16="http://schemas.microsoft.com/office/drawing/2014/main" id="{902B0F0A-8508-4EA1-9DA5-24F9EBFDF2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6" y="4271"/>
              <a:ext cx="340" cy="114"/>
            </a:xfrm>
            <a:prstGeom prst="rect">
              <a:avLst/>
            </a:prstGeom>
            <a:solidFill>
              <a:srgbClr val="FF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6543" name="Group 159">
            <a:extLst>
              <a:ext uri="{FF2B5EF4-FFF2-40B4-BE49-F238E27FC236}">
                <a16:creationId xmlns:a16="http://schemas.microsoft.com/office/drawing/2014/main" id="{FF0331B7-107E-44EF-8739-69FAC2454A9B}"/>
              </a:ext>
            </a:extLst>
          </p:cNvPr>
          <p:cNvGrpSpPr>
            <a:grpSpLocks/>
          </p:cNvGrpSpPr>
          <p:nvPr/>
        </p:nvGrpSpPr>
        <p:grpSpPr bwMode="auto">
          <a:xfrm>
            <a:off x="1720850" y="300038"/>
            <a:ext cx="8280400" cy="9180512"/>
            <a:chOff x="1084" y="189"/>
            <a:chExt cx="5216" cy="5783"/>
          </a:xfrm>
        </p:grpSpPr>
        <p:sp>
          <p:nvSpPr>
            <p:cNvPr id="16392" name="Rectangle 8">
              <a:extLst>
                <a:ext uri="{FF2B5EF4-FFF2-40B4-BE49-F238E27FC236}">
                  <a16:creationId xmlns:a16="http://schemas.microsoft.com/office/drawing/2014/main" id="{89408A15-0C82-4C7B-9C97-8C5F570953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4" y="302"/>
              <a:ext cx="1474" cy="102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393" name="Rectangle 9">
              <a:extLst>
                <a:ext uri="{FF2B5EF4-FFF2-40B4-BE49-F238E27FC236}">
                  <a16:creationId xmlns:a16="http://schemas.microsoft.com/office/drawing/2014/main" id="{10A7617B-7AF2-4674-9595-94ACDA73DC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8" y="189"/>
              <a:ext cx="453" cy="4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394" name="Rectangle 10">
              <a:extLst>
                <a:ext uri="{FF2B5EF4-FFF2-40B4-BE49-F238E27FC236}">
                  <a16:creationId xmlns:a16="http://schemas.microsoft.com/office/drawing/2014/main" id="{9FBB4B3F-7664-4C3D-B065-00FFD76A88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8" y="643"/>
              <a:ext cx="453" cy="90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395" name="Rectangle 11">
              <a:extLst>
                <a:ext uri="{FF2B5EF4-FFF2-40B4-BE49-F238E27FC236}">
                  <a16:creationId xmlns:a16="http://schemas.microsoft.com/office/drawing/2014/main" id="{EF6A839A-2312-4187-86AD-E00D011AD8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4" y="1323"/>
              <a:ext cx="794" cy="4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396" name="Rectangle 12">
              <a:extLst>
                <a:ext uri="{FF2B5EF4-FFF2-40B4-BE49-F238E27FC236}">
                  <a16:creationId xmlns:a16="http://schemas.microsoft.com/office/drawing/2014/main" id="{A37FF863-2E92-465E-9E90-6F6C719767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10" y="1777"/>
              <a:ext cx="1248" cy="170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397" name="Rectangle 13">
              <a:extLst>
                <a:ext uri="{FF2B5EF4-FFF2-40B4-BE49-F238E27FC236}">
                  <a16:creationId xmlns:a16="http://schemas.microsoft.com/office/drawing/2014/main" id="{901A9E8C-AE52-435E-B92B-7DA3A9E8CF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8" y="1550"/>
              <a:ext cx="1134" cy="68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398" name="Rectangle 14">
              <a:extLst>
                <a:ext uri="{FF2B5EF4-FFF2-40B4-BE49-F238E27FC236}">
                  <a16:creationId xmlns:a16="http://schemas.microsoft.com/office/drawing/2014/main" id="{C65753B6-BA4A-4233-A226-AD69EC5331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8" y="2230"/>
              <a:ext cx="1134" cy="68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399" name="Rectangle 15">
              <a:extLst>
                <a:ext uri="{FF2B5EF4-FFF2-40B4-BE49-F238E27FC236}">
                  <a16:creationId xmlns:a16="http://schemas.microsoft.com/office/drawing/2014/main" id="{FB214AE2-1A08-4596-B581-6AB830F47D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8" y="2911"/>
              <a:ext cx="1134" cy="68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400" name="Rectangle 16">
              <a:extLst>
                <a:ext uri="{FF2B5EF4-FFF2-40B4-BE49-F238E27FC236}">
                  <a16:creationId xmlns:a16="http://schemas.microsoft.com/office/drawing/2014/main" id="{C93FF8C1-FA93-4812-97B3-7FED3FD2D5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2" y="2230"/>
              <a:ext cx="794" cy="1815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401" name="Rectangle 17">
              <a:extLst>
                <a:ext uri="{FF2B5EF4-FFF2-40B4-BE49-F238E27FC236}">
                  <a16:creationId xmlns:a16="http://schemas.microsoft.com/office/drawing/2014/main" id="{9C8F8F35-4931-40F5-8DB4-29F249ED1B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2" y="4045"/>
              <a:ext cx="794" cy="68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402" name="Rectangle 18">
              <a:extLst>
                <a:ext uri="{FF2B5EF4-FFF2-40B4-BE49-F238E27FC236}">
                  <a16:creationId xmlns:a16="http://schemas.microsoft.com/office/drawing/2014/main" id="{36BBD869-A135-4FCC-A24D-2E0CDD4333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9" y="5632"/>
              <a:ext cx="341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403" name="Rectangle 19">
              <a:extLst>
                <a:ext uri="{FF2B5EF4-FFF2-40B4-BE49-F238E27FC236}">
                  <a16:creationId xmlns:a16="http://schemas.microsoft.com/office/drawing/2014/main" id="{AE3601DA-4559-43A9-85D4-569122E709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9" y="5292"/>
              <a:ext cx="341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404" name="Rectangle 20">
              <a:extLst>
                <a:ext uri="{FF2B5EF4-FFF2-40B4-BE49-F238E27FC236}">
                  <a16:creationId xmlns:a16="http://schemas.microsoft.com/office/drawing/2014/main" id="{6E1C5479-46EC-4F78-AB91-15CAF24820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79" y="5292"/>
              <a:ext cx="341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405" name="Rectangle 21">
              <a:extLst>
                <a:ext uri="{FF2B5EF4-FFF2-40B4-BE49-F238E27FC236}">
                  <a16:creationId xmlns:a16="http://schemas.microsoft.com/office/drawing/2014/main" id="{439A668D-83AA-4914-A201-A6AFBC272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79" y="5519"/>
              <a:ext cx="454" cy="45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406" name="Rectangle 22">
              <a:extLst>
                <a:ext uri="{FF2B5EF4-FFF2-40B4-BE49-F238E27FC236}">
                  <a16:creationId xmlns:a16="http://schemas.microsoft.com/office/drawing/2014/main" id="{65DE5287-FC0D-4EF3-A5EA-F08CD71D5B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33" y="5519"/>
              <a:ext cx="340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407" name="Rectangle 23">
              <a:extLst>
                <a:ext uri="{FF2B5EF4-FFF2-40B4-BE49-F238E27FC236}">
                  <a16:creationId xmlns:a16="http://schemas.microsoft.com/office/drawing/2014/main" id="{963BCD75-0650-484E-8567-1130974FE9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3" y="5519"/>
              <a:ext cx="227" cy="45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408" name="Rectangle 24">
              <a:extLst>
                <a:ext uri="{FF2B5EF4-FFF2-40B4-BE49-F238E27FC236}">
                  <a16:creationId xmlns:a16="http://schemas.microsoft.com/office/drawing/2014/main" id="{96A57A68-077A-41DA-B7A8-FBC787BE3C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0" y="5292"/>
              <a:ext cx="680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409" name="Rectangle 25">
              <a:extLst>
                <a:ext uri="{FF2B5EF4-FFF2-40B4-BE49-F238E27FC236}">
                  <a16:creationId xmlns:a16="http://schemas.microsoft.com/office/drawing/2014/main" id="{CEA0BE8D-9A4D-41AF-891E-C2C3AE8230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6" y="4952"/>
              <a:ext cx="454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410" name="Rectangle 26">
              <a:extLst>
                <a:ext uri="{FF2B5EF4-FFF2-40B4-BE49-F238E27FC236}">
                  <a16:creationId xmlns:a16="http://schemas.microsoft.com/office/drawing/2014/main" id="{1696E834-FCA3-4CA5-873B-A198346766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3" y="5065"/>
              <a:ext cx="454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411" name="Rectangle 27">
              <a:extLst>
                <a:ext uri="{FF2B5EF4-FFF2-40B4-BE49-F238E27FC236}">
                  <a16:creationId xmlns:a16="http://schemas.microsoft.com/office/drawing/2014/main" id="{0962BB72-C6AB-4F2A-B4F4-E48B5C848B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6" y="4838"/>
              <a:ext cx="341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412" name="Rectangle 28">
              <a:extLst>
                <a:ext uri="{FF2B5EF4-FFF2-40B4-BE49-F238E27FC236}">
                  <a16:creationId xmlns:a16="http://schemas.microsoft.com/office/drawing/2014/main" id="{9DF91159-5AB7-4B27-AD27-A9BF712AB1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9" y="4838"/>
              <a:ext cx="227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413" name="Rectangle 29">
              <a:extLst>
                <a:ext uri="{FF2B5EF4-FFF2-40B4-BE49-F238E27FC236}">
                  <a16:creationId xmlns:a16="http://schemas.microsoft.com/office/drawing/2014/main" id="{8BCC9464-AEA4-4628-96E0-FC5116E2CE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6" y="5065"/>
              <a:ext cx="227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414" name="Rectangle 30">
              <a:extLst>
                <a:ext uri="{FF2B5EF4-FFF2-40B4-BE49-F238E27FC236}">
                  <a16:creationId xmlns:a16="http://schemas.microsoft.com/office/drawing/2014/main" id="{F54CAC25-B3EE-48D5-AED1-5FA2BC7735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2" y="4838"/>
              <a:ext cx="227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416" name="Rectangle 32">
              <a:extLst>
                <a:ext uri="{FF2B5EF4-FFF2-40B4-BE49-F238E27FC236}">
                  <a16:creationId xmlns:a16="http://schemas.microsoft.com/office/drawing/2014/main" id="{80413C78-E830-43CA-A4E9-99EF753A57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2" y="4612"/>
              <a:ext cx="227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415" name="Rectangle 31">
              <a:extLst>
                <a:ext uri="{FF2B5EF4-FFF2-40B4-BE49-F238E27FC236}">
                  <a16:creationId xmlns:a16="http://schemas.microsoft.com/office/drawing/2014/main" id="{6C0E6BED-1FED-41B2-B8BE-BD2FAEBC58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6" y="4612"/>
              <a:ext cx="227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6542" name="Group 158">
            <a:extLst>
              <a:ext uri="{FF2B5EF4-FFF2-40B4-BE49-F238E27FC236}">
                <a16:creationId xmlns:a16="http://schemas.microsoft.com/office/drawing/2014/main" id="{7B91EF27-F599-4AF8-B93E-9BEA6FF9D8C2}"/>
              </a:ext>
            </a:extLst>
          </p:cNvPr>
          <p:cNvGrpSpPr>
            <a:grpSpLocks/>
          </p:cNvGrpSpPr>
          <p:nvPr/>
        </p:nvGrpSpPr>
        <p:grpSpPr bwMode="auto">
          <a:xfrm>
            <a:off x="2620963" y="595313"/>
            <a:ext cx="7559675" cy="8705850"/>
            <a:chOff x="1651" y="375"/>
            <a:chExt cx="4762" cy="5484"/>
          </a:xfrm>
        </p:grpSpPr>
        <p:grpSp>
          <p:nvGrpSpPr>
            <p:cNvPr id="16428" name="Group 44">
              <a:extLst>
                <a:ext uri="{FF2B5EF4-FFF2-40B4-BE49-F238E27FC236}">
                  <a16:creationId xmlns:a16="http://schemas.microsoft.com/office/drawing/2014/main" id="{303F07A4-CBC1-4501-B8D1-286BBFEB38C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64" y="2587"/>
              <a:ext cx="341" cy="81"/>
              <a:chOff x="4706" y="416"/>
              <a:chExt cx="341" cy="81"/>
            </a:xfrm>
          </p:grpSpPr>
          <p:sp>
            <p:nvSpPr>
              <p:cNvPr id="16429" name="WordArt 45">
                <a:extLst>
                  <a:ext uri="{FF2B5EF4-FFF2-40B4-BE49-F238E27FC236}">
                    <a16:creationId xmlns:a16="http://schemas.microsoft.com/office/drawing/2014/main" id="{6FC47AEF-21E4-4B00-A0E2-2B8EFAEEC78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6" y="416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福知山市</a:t>
                </a:r>
              </a:p>
            </p:txBody>
          </p:sp>
          <p:sp>
            <p:nvSpPr>
              <p:cNvPr id="16430" name="WordArt 46">
                <a:extLst>
                  <a:ext uri="{FF2B5EF4-FFF2-40B4-BE49-F238E27FC236}">
                    <a16:creationId xmlns:a16="http://schemas.microsoft.com/office/drawing/2014/main" id="{01DDA0ED-2C2C-4AC5-AE18-C0BC32CA048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7" y="417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福知山市</a:t>
                </a:r>
              </a:p>
            </p:txBody>
          </p:sp>
        </p:grpSp>
        <p:grpSp>
          <p:nvGrpSpPr>
            <p:cNvPr id="16431" name="Group 47">
              <a:extLst>
                <a:ext uri="{FF2B5EF4-FFF2-40B4-BE49-F238E27FC236}">
                  <a16:creationId xmlns:a16="http://schemas.microsoft.com/office/drawing/2014/main" id="{7D29C061-9BBC-4568-8885-5D14005CE6C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98" y="1850"/>
              <a:ext cx="255" cy="81"/>
              <a:chOff x="5273" y="562"/>
              <a:chExt cx="255" cy="81"/>
            </a:xfrm>
          </p:grpSpPr>
          <p:sp>
            <p:nvSpPr>
              <p:cNvPr id="16432" name="WordArt 48">
                <a:extLst>
                  <a:ext uri="{FF2B5EF4-FFF2-40B4-BE49-F238E27FC236}">
                    <a16:creationId xmlns:a16="http://schemas.microsoft.com/office/drawing/2014/main" id="{ED631D3E-FF38-4257-8D42-5A8286D8E73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3" y="562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舞鶴市</a:t>
                </a:r>
              </a:p>
            </p:txBody>
          </p:sp>
          <p:sp>
            <p:nvSpPr>
              <p:cNvPr id="16433" name="WordArt 49">
                <a:extLst>
                  <a:ext uri="{FF2B5EF4-FFF2-40B4-BE49-F238E27FC236}">
                    <a16:creationId xmlns:a16="http://schemas.microsoft.com/office/drawing/2014/main" id="{524CA053-AAD2-4AC7-BCA9-4E7ADF5560C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4" y="56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舞鶴市</a:t>
                </a:r>
              </a:p>
            </p:txBody>
          </p:sp>
        </p:grpSp>
        <p:grpSp>
          <p:nvGrpSpPr>
            <p:cNvPr id="16434" name="Group 50">
              <a:extLst>
                <a:ext uri="{FF2B5EF4-FFF2-40B4-BE49-F238E27FC236}">
                  <a16:creationId xmlns:a16="http://schemas.microsoft.com/office/drawing/2014/main" id="{6DB83187-892D-4B7E-BBFF-E6F9882BA66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98" y="2530"/>
              <a:ext cx="255" cy="81"/>
              <a:chOff x="5273" y="789"/>
              <a:chExt cx="255" cy="81"/>
            </a:xfrm>
          </p:grpSpPr>
          <p:sp>
            <p:nvSpPr>
              <p:cNvPr id="16435" name="WordArt 51">
                <a:extLst>
                  <a:ext uri="{FF2B5EF4-FFF2-40B4-BE49-F238E27FC236}">
                    <a16:creationId xmlns:a16="http://schemas.microsoft.com/office/drawing/2014/main" id="{40631240-F3A8-4B92-BA38-63096E8B905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3" y="78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綾部市</a:t>
                </a:r>
              </a:p>
            </p:txBody>
          </p:sp>
          <p:sp>
            <p:nvSpPr>
              <p:cNvPr id="16436" name="WordArt 52">
                <a:extLst>
                  <a:ext uri="{FF2B5EF4-FFF2-40B4-BE49-F238E27FC236}">
                    <a16:creationId xmlns:a16="http://schemas.microsoft.com/office/drawing/2014/main" id="{51D527A3-3C1F-46D3-8171-0A5C4AD971B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4" y="79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綾部市</a:t>
                </a:r>
              </a:p>
            </p:txBody>
          </p:sp>
        </p:grpSp>
        <p:grpSp>
          <p:nvGrpSpPr>
            <p:cNvPr id="16437" name="Group 53">
              <a:extLst>
                <a:ext uri="{FF2B5EF4-FFF2-40B4-BE49-F238E27FC236}">
                  <a16:creationId xmlns:a16="http://schemas.microsoft.com/office/drawing/2014/main" id="{6C499D99-FF71-4FAD-92FC-095DFD5F3D9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90" y="1510"/>
              <a:ext cx="341" cy="81"/>
              <a:chOff x="4706" y="1129"/>
              <a:chExt cx="341" cy="81"/>
            </a:xfrm>
          </p:grpSpPr>
          <p:sp>
            <p:nvSpPr>
              <p:cNvPr id="16438" name="WordArt 54">
                <a:extLst>
                  <a:ext uri="{FF2B5EF4-FFF2-40B4-BE49-F238E27FC236}">
                    <a16:creationId xmlns:a16="http://schemas.microsoft.com/office/drawing/2014/main" id="{11978A86-D625-4A2A-9179-F5E5D3D31C6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6" y="1129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与謝野町</a:t>
                </a:r>
              </a:p>
            </p:txBody>
          </p:sp>
          <p:sp>
            <p:nvSpPr>
              <p:cNvPr id="16439" name="WordArt 55">
                <a:extLst>
                  <a:ext uri="{FF2B5EF4-FFF2-40B4-BE49-F238E27FC236}">
                    <a16:creationId xmlns:a16="http://schemas.microsoft.com/office/drawing/2014/main" id="{0A434C2E-3707-4DA3-8762-8DBAE7A71D5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7" y="1130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与謝野町</a:t>
                </a:r>
              </a:p>
            </p:txBody>
          </p:sp>
        </p:grpSp>
        <p:grpSp>
          <p:nvGrpSpPr>
            <p:cNvPr id="16440" name="Group 56">
              <a:extLst>
                <a:ext uri="{FF2B5EF4-FFF2-40B4-BE49-F238E27FC236}">
                  <a16:creationId xmlns:a16="http://schemas.microsoft.com/office/drawing/2014/main" id="{7833C0E4-AEBD-4885-B2E5-03D8472E2EA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57" y="1056"/>
              <a:ext cx="255" cy="81"/>
              <a:chOff x="5273" y="1356"/>
              <a:chExt cx="255" cy="81"/>
            </a:xfrm>
          </p:grpSpPr>
          <p:sp>
            <p:nvSpPr>
              <p:cNvPr id="16441" name="WordArt 57">
                <a:extLst>
                  <a:ext uri="{FF2B5EF4-FFF2-40B4-BE49-F238E27FC236}">
                    <a16:creationId xmlns:a16="http://schemas.microsoft.com/office/drawing/2014/main" id="{9CE7639C-22CC-452F-B52B-19620F67B65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3" y="1356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宮津市</a:t>
                </a:r>
              </a:p>
            </p:txBody>
          </p:sp>
          <p:sp>
            <p:nvSpPr>
              <p:cNvPr id="16442" name="WordArt 58">
                <a:extLst>
                  <a:ext uri="{FF2B5EF4-FFF2-40B4-BE49-F238E27FC236}">
                    <a16:creationId xmlns:a16="http://schemas.microsoft.com/office/drawing/2014/main" id="{866A4073-B5B2-4EF1-B016-C00782A7FAC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4" y="135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宮津市</a:t>
                </a:r>
              </a:p>
            </p:txBody>
          </p:sp>
        </p:grpSp>
        <p:grpSp>
          <p:nvGrpSpPr>
            <p:cNvPr id="16443" name="Group 59">
              <a:extLst>
                <a:ext uri="{FF2B5EF4-FFF2-40B4-BE49-F238E27FC236}">
                  <a16:creationId xmlns:a16="http://schemas.microsoft.com/office/drawing/2014/main" id="{1489EBEF-4879-4FC0-8207-F6B54D7A9F1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57" y="375"/>
              <a:ext cx="255" cy="81"/>
              <a:chOff x="5727" y="1356"/>
              <a:chExt cx="255" cy="81"/>
            </a:xfrm>
          </p:grpSpPr>
          <p:sp>
            <p:nvSpPr>
              <p:cNvPr id="16444" name="WordArt 60">
                <a:extLst>
                  <a:ext uri="{FF2B5EF4-FFF2-40B4-BE49-F238E27FC236}">
                    <a16:creationId xmlns:a16="http://schemas.microsoft.com/office/drawing/2014/main" id="{B8EAFEAC-8E9D-4F67-913C-68C434D3E0D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27" y="1356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伊根町</a:t>
                </a:r>
              </a:p>
            </p:txBody>
          </p:sp>
          <p:sp>
            <p:nvSpPr>
              <p:cNvPr id="16445" name="WordArt 61">
                <a:extLst>
                  <a:ext uri="{FF2B5EF4-FFF2-40B4-BE49-F238E27FC236}">
                    <a16:creationId xmlns:a16="http://schemas.microsoft.com/office/drawing/2014/main" id="{EA02B24D-DDAA-4F15-B87E-0C594716C0F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28" y="135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伊根町</a:t>
                </a:r>
              </a:p>
            </p:txBody>
          </p:sp>
        </p:grpSp>
        <p:grpSp>
          <p:nvGrpSpPr>
            <p:cNvPr id="16446" name="Group 62">
              <a:extLst>
                <a:ext uri="{FF2B5EF4-FFF2-40B4-BE49-F238E27FC236}">
                  <a16:creationId xmlns:a16="http://schemas.microsoft.com/office/drawing/2014/main" id="{DD99076D-B3E5-4B95-8DD6-7D2DEE2551C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51" y="772"/>
              <a:ext cx="341" cy="81"/>
              <a:chOff x="4706" y="1550"/>
              <a:chExt cx="341" cy="81"/>
            </a:xfrm>
          </p:grpSpPr>
          <p:sp>
            <p:nvSpPr>
              <p:cNvPr id="16447" name="WordArt 63">
                <a:extLst>
                  <a:ext uri="{FF2B5EF4-FFF2-40B4-BE49-F238E27FC236}">
                    <a16:creationId xmlns:a16="http://schemas.microsoft.com/office/drawing/2014/main" id="{C2009C2A-CF68-4242-B5F3-8F8BE24FBB4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6" y="1550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京丹後市</a:t>
                </a:r>
              </a:p>
            </p:txBody>
          </p:sp>
          <p:sp>
            <p:nvSpPr>
              <p:cNvPr id="16448" name="WordArt 64">
                <a:extLst>
                  <a:ext uri="{FF2B5EF4-FFF2-40B4-BE49-F238E27FC236}">
                    <a16:creationId xmlns:a16="http://schemas.microsoft.com/office/drawing/2014/main" id="{CF5EC4F3-A6D8-4392-B7C4-8851386D42A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7" y="1551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京丹後市</a:t>
                </a:r>
              </a:p>
            </p:txBody>
          </p:sp>
        </p:grpSp>
        <p:grpSp>
          <p:nvGrpSpPr>
            <p:cNvPr id="16449" name="Group 65">
              <a:extLst>
                <a:ext uri="{FF2B5EF4-FFF2-40B4-BE49-F238E27FC236}">
                  <a16:creationId xmlns:a16="http://schemas.microsoft.com/office/drawing/2014/main" id="{537FA9F3-A46B-4BAF-8B60-9AA909EE30F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61" y="3667"/>
              <a:ext cx="156" cy="74"/>
              <a:chOff x="7386" y="416"/>
              <a:chExt cx="156" cy="74"/>
            </a:xfrm>
          </p:grpSpPr>
          <p:sp>
            <p:nvSpPr>
              <p:cNvPr id="16450" name="WordArt 66">
                <a:extLst>
                  <a:ext uri="{FF2B5EF4-FFF2-40B4-BE49-F238E27FC236}">
                    <a16:creationId xmlns:a16="http://schemas.microsoft.com/office/drawing/2014/main" id="{E7E1A8FB-968F-4A56-AFCF-620249CB972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86" y="416"/>
                <a:ext cx="155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北区</a:t>
                </a:r>
              </a:p>
            </p:txBody>
          </p:sp>
          <p:sp>
            <p:nvSpPr>
              <p:cNvPr id="16451" name="WordArt 67">
                <a:extLst>
                  <a:ext uri="{FF2B5EF4-FFF2-40B4-BE49-F238E27FC236}">
                    <a16:creationId xmlns:a16="http://schemas.microsoft.com/office/drawing/2014/main" id="{6F795B7B-8D1B-4B70-8A76-6771E8975A4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87" y="417"/>
                <a:ext cx="155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北区</a:t>
                </a:r>
              </a:p>
            </p:txBody>
          </p:sp>
        </p:grpSp>
        <p:grpSp>
          <p:nvGrpSpPr>
            <p:cNvPr id="16452" name="Group 68">
              <a:extLst>
                <a:ext uri="{FF2B5EF4-FFF2-40B4-BE49-F238E27FC236}">
                  <a16:creationId xmlns:a16="http://schemas.microsoft.com/office/drawing/2014/main" id="{3B2A2348-8F87-4707-9E3F-C6F74F8B50D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63" y="3554"/>
              <a:ext cx="233" cy="74"/>
              <a:chOff x="6933" y="562"/>
              <a:chExt cx="233" cy="74"/>
            </a:xfrm>
          </p:grpSpPr>
          <p:sp>
            <p:nvSpPr>
              <p:cNvPr id="16453" name="WordArt 69">
                <a:extLst>
                  <a:ext uri="{FF2B5EF4-FFF2-40B4-BE49-F238E27FC236}">
                    <a16:creationId xmlns:a16="http://schemas.microsoft.com/office/drawing/2014/main" id="{1FF62212-E81D-4F7F-BB8C-438D2ED4D9D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33" y="562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左京区</a:t>
                </a:r>
              </a:p>
            </p:txBody>
          </p:sp>
          <p:sp>
            <p:nvSpPr>
              <p:cNvPr id="16454" name="WordArt 70">
                <a:extLst>
                  <a:ext uri="{FF2B5EF4-FFF2-40B4-BE49-F238E27FC236}">
                    <a16:creationId xmlns:a16="http://schemas.microsoft.com/office/drawing/2014/main" id="{B2F22743-7CC9-4B18-A074-2231BD67802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34" y="563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左京区</a:t>
                </a:r>
              </a:p>
            </p:txBody>
          </p:sp>
        </p:grpSp>
        <p:grpSp>
          <p:nvGrpSpPr>
            <p:cNvPr id="16455" name="Group 71">
              <a:extLst>
                <a:ext uri="{FF2B5EF4-FFF2-40B4-BE49-F238E27FC236}">
                  <a16:creationId xmlns:a16="http://schemas.microsoft.com/office/drawing/2014/main" id="{FF69F7F3-B616-4487-B10A-767335A785D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55" y="3211"/>
              <a:ext cx="341" cy="81"/>
              <a:chOff x="4706" y="983"/>
              <a:chExt cx="341" cy="81"/>
            </a:xfrm>
          </p:grpSpPr>
          <p:sp>
            <p:nvSpPr>
              <p:cNvPr id="16456" name="WordArt 72">
                <a:extLst>
                  <a:ext uri="{FF2B5EF4-FFF2-40B4-BE49-F238E27FC236}">
                    <a16:creationId xmlns:a16="http://schemas.microsoft.com/office/drawing/2014/main" id="{F2AC0CED-74F3-4889-B1A3-CF260E3F1B2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6" y="983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京丹波町</a:t>
                </a:r>
              </a:p>
            </p:txBody>
          </p:sp>
          <p:sp>
            <p:nvSpPr>
              <p:cNvPr id="16457" name="WordArt 73">
                <a:extLst>
                  <a:ext uri="{FF2B5EF4-FFF2-40B4-BE49-F238E27FC236}">
                    <a16:creationId xmlns:a16="http://schemas.microsoft.com/office/drawing/2014/main" id="{C514422D-6102-4A40-AB4F-83D5C8BDCC1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7" y="984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京丹波町</a:t>
                </a:r>
              </a:p>
            </p:txBody>
          </p:sp>
        </p:grpSp>
        <p:grpSp>
          <p:nvGrpSpPr>
            <p:cNvPr id="16458" name="Group 74">
              <a:extLst>
                <a:ext uri="{FF2B5EF4-FFF2-40B4-BE49-F238E27FC236}">
                  <a16:creationId xmlns:a16="http://schemas.microsoft.com/office/drawing/2014/main" id="{3578FFC8-2371-4B8C-8E30-B54BC5FB0F4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39" y="3554"/>
              <a:ext cx="233" cy="74"/>
              <a:chOff x="6933" y="1356"/>
              <a:chExt cx="233" cy="74"/>
            </a:xfrm>
          </p:grpSpPr>
          <p:sp>
            <p:nvSpPr>
              <p:cNvPr id="16459" name="WordArt 75">
                <a:extLst>
                  <a:ext uri="{FF2B5EF4-FFF2-40B4-BE49-F238E27FC236}">
                    <a16:creationId xmlns:a16="http://schemas.microsoft.com/office/drawing/2014/main" id="{1A8D3A43-45EC-45EA-8FA9-6C38D1D634C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33" y="1356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右京区</a:t>
                </a:r>
              </a:p>
            </p:txBody>
          </p:sp>
          <p:sp>
            <p:nvSpPr>
              <p:cNvPr id="16460" name="WordArt 76">
                <a:extLst>
                  <a:ext uri="{FF2B5EF4-FFF2-40B4-BE49-F238E27FC236}">
                    <a16:creationId xmlns:a16="http://schemas.microsoft.com/office/drawing/2014/main" id="{9F2235B4-19A5-430B-88F2-A86A09A6D03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34" y="1357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右京区</a:t>
                </a:r>
              </a:p>
            </p:txBody>
          </p:sp>
        </p:grpSp>
        <p:grpSp>
          <p:nvGrpSpPr>
            <p:cNvPr id="16461" name="Group 77">
              <a:extLst>
                <a:ext uri="{FF2B5EF4-FFF2-40B4-BE49-F238E27FC236}">
                  <a16:creationId xmlns:a16="http://schemas.microsoft.com/office/drawing/2014/main" id="{6FA25ADA-5ED2-4876-9880-BBEEA451F8C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61" y="3097"/>
              <a:ext cx="255" cy="81"/>
              <a:chOff x="5727" y="789"/>
              <a:chExt cx="255" cy="81"/>
            </a:xfrm>
          </p:grpSpPr>
          <p:sp>
            <p:nvSpPr>
              <p:cNvPr id="16462" name="WordArt 78">
                <a:extLst>
                  <a:ext uri="{FF2B5EF4-FFF2-40B4-BE49-F238E27FC236}">
                    <a16:creationId xmlns:a16="http://schemas.microsoft.com/office/drawing/2014/main" id="{854AA3A3-9B84-490F-BB8B-75A1161F24A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27" y="78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南丹市</a:t>
                </a:r>
              </a:p>
            </p:txBody>
          </p:sp>
          <p:sp>
            <p:nvSpPr>
              <p:cNvPr id="16463" name="WordArt 79">
                <a:extLst>
                  <a:ext uri="{FF2B5EF4-FFF2-40B4-BE49-F238E27FC236}">
                    <a16:creationId xmlns:a16="http://schemas.microsoft.com/office/drawing/2014/main" id="{8B85DEA9-B727-4A8D-A97E-6C6F737DCDC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28" y="79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南丹市</a:t>
                </a:r>
              </a:p>
            </p:txBody>
          </p:sp>
        </p:grpSp>
        <p:grpSp>
          <p:nvGrpSpPr>
            <p:cNvPr id="16464" name="Group 80">
              <a:extLst>
                <a:ext uri="{FF2B5EF4-FFF2-40B4-BE49-F238E27FC236}">
                  <a16:creationId xmlns:a16="http://schemas.microsoft.com/office/drawing/2014/main" id="{B4BE0F0E-E2E2-457B-A09C-902DEA5764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62" y="4344"/>
              <a:ext cx="255" cy="81"/>
              <a:chOff x="5273" y="983"/>
              <a:chExt cx="255" cy="81"/>
            </a:xfrm>
          </p:grpSpPr>
          <p:sp>
            <p:nvSpPr>
              <p:cNvPr id="16465" name="WordArt 81">
                <a:extLst>
                  <a:ext uri="{FF2B5EF4-FFF2-40B4-BE49-F238E27FC236}">
                    <a16:creationId xmlns:a16="http://schemas.microsoft.com/office/drawing/2014/main" id="{5F1AB991-9F23-4412-8C37-0CA55C58FB4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3" y="983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亀岡市</a:t>
                </a:r>
              </a:p>
            </p:txBody>
          </p:sp>
          <p:sp>
            <p:nvSpPr>
              <p:cNvPr id="16466" name="WordArt 82">
                <a:extLst>
                  <a:ext uri="{FF2B5EF4-FFF2-40B4-BE49-F238E27FC236}">
                    <a16:creationId xmlns:a16="http://schemas.microsoft.com/office/drawing/2014/main" id="{67B71F95-4595-4FB4-89B7-9C67C7DEC0C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4" y="984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亀岡市</a:t>
                </a:r>
              </a:p>
            </p:txBody>
          </p:sp>
        </p:grpSp>
        <p:grpSp>
          <p:nvGrpSpPr>
            <p:cNvPr id="16467" name="Group 83">
              <a:extLst>
                <a:ext uri="{FF2B5EF4-FFF2-40B4-BE49-F238E27FC236}">
                  <a16:creationId xmlns:a16="http://schemas.microsoft.com/office/drawing/2014/main" id="{F81738E7-3E11-484B-B753-81C7B7DA804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26" y="3818"/>
              <a:ext cx="255" cy="81"/>
              <a:chOff x="5273" y="416"/>
              <a:chExt cx="255" cy="81"/>
            </a:xfrm>
          </p:grpSpPr>
          <p:sp>
            <p:nvSpPr>
              <p:cNvPr id="16468" name="WordArt 84">
                <a:extLst>
                  <a:ext uri="{FF2B5EF4-FFF2-40B4-BE49-F238E27FC236}">
                    <a16:creationId xmlns:a16="http://schemas.microsoft.com/office/drawing/2014/main" id="{56A88E02-4CEA-466C-A594-6BAC996373A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3" y="416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京都市</a:t>
                </a:r>
              </a:p>
            </p:txBody>
          </p:sp>
          <p:sp>
            <p:nvSpPr>
              <p:cNvPr id="16469" name="WordArt 85">
                <a:extLst>
                  <a:ext uri="{FF2B5EF4-FFF2-40B4-BE49-F238E27FC236}">
                    <a16:creationId xmlns:a16="http://schemas.microsoft.com/office/drawing/2014/main" id="{7F7F8A2C-D806-4D8E-B89F-B1953B23CA6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4" y="41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京都市</a:t>
                </a:r>
              </a:p>
            </p:txBody>
          </p:sp>
        </p:grpSp>
        <p:grpSp>
          <p:nvGrpSpPr>
            <p:cNvPr id="16470" name="Group 86">
              <a:extLst>
                <a:ext uri="{FF2B5EF4-FFF2-40B4-BE49-F238E27FC236}">
                  <a16:creationId xmlns:a16="http://schemas.microsoft.com/office/drawing/2014/main" id="{DF9DFA09-873E-47EA-8B42-85B86C77250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26" y="4084"/>
              <a:ext cx="233" cy="74"/>
              <a:chOff x="6933" y="416"/>
              <a:chExt cx="233" cy="74"/>
            </a:xfrm>
          </p:grpSpPr>
          <p:sp>
            <p:nvSpPr>
              <p:cNvPr id="16471" name="WordArt 87">
                <a:extLst>
                  <a:ext uri="{FF2B5EF4-FFF2-40B4-BE49-F238E27FC236}">
                    <a16:creationId xmlns:a16="http://schemas.microsoft.com/office/drawing/2014/main" id="{586FB0DC-5BE8-44F1-B767-AFB35D95D5D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33" y="416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上京区</a:t>
                </a:r>
              </a:p>
            </p:txBody>
          </p:sp>
          <p:sp>
            <p:nvSpPr>
              <p:cNvPr id="16472" name="WordArt 88">
                <a:extLst>
                  <a:ext uri="{FF2B5EF4-FFF2-40B4-BE49-F238E27FC236}">
                    <a16:creationId xmlns:a16="http://schemas.microsoft.com/office/drawing/2014/main" id="{964C2E3A-87E7-4485-8B70-337DB275603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34" y="417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上京区</a:t>
                </a:r>
              </a:p>
            </p:txBody>
          </p:sp>
        </p:grpSp>
        <p:grpSp>
          <p:nvGrpSpPr>
            <p:cNvPr id="16473" name="Group 89">
              <a:extLst>
                <a:ext uri="{FF2B5EF4-FFF2-40B4-BE49-F238E27FC236}">
                  <a16:creationId xmlns:a16="http://schemas.microsoft.com/office/drawing/2014/main" id="{B926FD67-BFB9-4914-B848-D7BAEFE82AC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18" y="4498"/>
              <a:ext cx="156" cy="74"/>
              <a:chOff x="7386" y="562"/>
              <a:chExt cx="156" cy="74"/>
            </a:xfrm>
          </p:grpSpPr>
          <p:sp>
            <p:nvSpPr>
              <p:cNvPr id="16474" name="WordArt 90">
                <a:extLst>
                  <a:ext uri="{FF2B5EF4-FFF2-40B4-BE49-F238E27FC236}">
                    <a16:creationId xmlns:a16="http://schemas.microsoft.com/office/drawing/2014/main" id="{3B623B57-45B3-4F91-BF5E-1129D15A89F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86" y="562"/>
                <a:ext cx="155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南区</a:t>
                </a:r>
              </a:p>
            </p:txBody>
          </p:sp>
          <p:sp>
            <p:nvSpPr>
              <p:cNvPr id="16475" name="WordArt 91">
                <a:extLst>
                  <a:ext uri="{FF2B5EF4-FFF2-40B4-BE49-F238E27FC236}">
                    <a16:creationId xmlns:a16="http://schemas.microsoft.com/office/drawing/2014/main" id="{F7DFBD1E-EAAD-4C89-8BC7-12E58A326FE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87" y="563"/>
                <a:ext cx="155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南区</a:t>
                </a:r>
              </a:p>
            </p:txBody>
          </p:sp>
        </p:grpSp>
        <p:grpSp>
          <p:nvGrpSpPr>
            <p:cNvPr id="16476" name="Group 92">
              <a:extLst>
                <a:ext uri="{FF2B5EF4-FFF2-40B4-BE49-F238E27FC236}">
                  <a16:creationId xmlns:a16="http://schemas.microsoft.com/office/drawing/2014/main" id="{604E5266-1242-40AA-AE1E-0FE99B84D89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59" y="4725"/>
              <a:ext cx="341" cy="81"/>
              <a:chOff x="4706" y="562"/>
              <a:chExt cx="341" cy="81"/>
            </a:xfrm>
          </p:grpSpPr>
          <p:sp>
            <p:nvSpPr>
              <p:cNvPr id="16477" name="WordArt 93">
                <a:extLst>
                  <a:ext uri="{FF2B5EF4-FFF2-40B4-BE49-F238E27FC236}">
                    <a16:creationId xmlns:a16="http://schemas.microsoft.com/office/drawing/2014/main" id="{6E7AC433-1B11-4543-AA1E-04370493E27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6" y="562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長岡京市</a:t>
                </a:r>
              </a:p>
            </p:txBody>
          </p:sp>
          <p:sp>
            <p:nvSpPr>
              <p:cNvPr id="16478" name="WordArt 94">
                <a:extLst>
                  <a:ext uri="{FF2B5EF4-FFF2-40B4-BE49-F238E27FC236}">
                    <a16:creationId xmlns:a16="http://schemas.microsoft.com/office/drawing/2014/main" id="{AFA8FF37-EB28-4E11-BCF7-18C26268FF8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7" y="563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長岡京市</a:t>
                </a:r>
              </a:p>
            </p:txBody>
          </p:sp>
        </p:grpSp>
        <p:grpSp>
          <p:nvGrpSpPr>
            <p:cNvPr id="16479" name="Group 95">
              <a:extLst>
                <a:ext uri="{FF2B5EF4-FFF2-40B4-BE49-F238E27FC236}">
                  <a16:creationId xmlns:a16="http://schemas.microsoft.com/office/drawing/2014/main" id="{CE481CFF-7C15-470D-BFD5-633673FC42B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79" y="4271"/>
              <a:ext cx="233" cy="74"/>
              <a:chOff x="6933" y="789"/>
              <a:chExt cx="233" cy="74"/>
            </a:xfrm>
          </p:grpSpPr>
          <p:sp>
            <p:nvSpPr>
              <p:cNvPr id="16480" name="WordArt 96">
                <a:extLst>
                  <a:ext uri="{FF2B5EF4-FFF2-40B4-BE49-F238E27FC236}">
                    <a16:creationId xmlns:a16="http://schemas.microsoft.com/office/drawing/2014/main" id="{061B8A2F-9648-4B4C-BFC9-C9E62326C5E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33" y="789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中京区</a:t>
                </a:r>
              </a:p>
            </p:txBody>
          </p:sp>
          <p:sp>
            <p:nvSpPr>
              <p:cNvPr id="16481" name="WordArt 97">
                <a:extLst>
                  <a:ext uri="{FF2B5EF4-FFF2-40B4-BE49-F238E27FC236}">
                    <a16:creationId xmlns:a16="http://schemas.microsoft.com/office/drawing/2014/main" id="{D138BE46-85DD-470B-BE73-708A3CECC88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34" y="790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中京区</a:t>
                </a:r>
              </a:p>
            </p:txBody>
          </p:sp>
        </p:grpSp>
        <p:grpSp>
          <p:nvGrpSpPr>
            <p:cNvPr id="16482" name="Group 98">
              <a:extLst>
                <a:ext uri="{FF2B5EF4-FFF2-40B4-BE49-F238E27FC236}">
                  <a16:creationId xmlns:a16="http://schemas.microsoft.com/office/drawing/2014/main" id="{8720CFC7-0B42-46C2-AE3A-7553270D4BE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72" y="5778"/>
              <a:ext cx="341" cy="81"/>
              <a:chOff x="4706" y="789"/>
              <a:chExt cx="341" cy="81"/>
            </a:xfrm>
          </p:grpSpPr>
          <p:sp>
            <p:nvSpPr>
              <p:cNvPr id="16483" name="WordArt 99">
                <a:extLst>
                  <a:ext uri="{FF2B5EF4-FFF2-40B4-BE49-F238E27FC236}">
                    <a16:creationId xmlns:a16="http://schemas.microsoft.com/office/drawing/2014/main" id="{7D59AB21-85F4-4674-8A98-E763BA3F7E4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6" y="789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南山城村</a:t>
                </a:r>
              </a:p>
            </p:txBody>
          </p:sp>
          <p:sp>
            <p:nvSpPr>
              <p:cNvPr id="16484" name="WordArt 100">
                <a:extLst>
                  <a:ext uri="{FF2B5EF4-FFF2-40B4-BE49-F238E27FC236}">
                    <a16:creationId xmlns:a16="http://schemas.microsoft.com/office/drawing/2014/main" id="{94C6B7CD-2142-495B-BAA4-5188183D5C0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7" y="790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南山城村</a:t>
                </a:r>
              </a:p>
            </p:txBody>
          </p:sp>
        </p:grpSp>
        <p:grpSp>
          <p:nvGrpSpPr>
            <p:cNvPr id="16485" name="Group 101">
              <a:extLst>
                <a:ext uri="{FF2B5EF4-FFF2-40B4-BE49-F238E27FC236}">
                  <a16:creationId xmlns:a16="http://schemas.microsoft.com/office/drawing/2014/main" id="{CB2CF5EA-2E76-4E2D-A479-475B48C1EE6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66" y="4385"/>
              <a:ext cx="233" cy="74"/>
              <a:chOff x="6933" y="983"/>
              <a:chExt cx="233" cy="74"/>
            </a:xfrm>
          </p:grpSpPr>
          <p:sp>
            <p:nvSpPr>
              <p:cNvPr id="16486" name="WordArt 102">
                <a:extLst>
                  <a:ext uri="{FF2B5EF4-FFF2-40B4-BE49-F238E27FC236}">
                    <a16:creationId xmlns:a16="http://schemas.microsoft.com/office/drawing/2014/main" id="{234C9F80-42F7-44E2-B74C-508177BA1DE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33" y="983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東山区</a:t>
                </a:r>
              </a:p>
            </p:txBody>
          </p:sp>
          <p:sp>
            <p:nvSpPr>
              <p:cNvPr id="16487" name="WordArt 103">
                <a:extLst>
                  <a:ext uri="{FF2B5EF4-FFF2-40B4-BE49-F238E27FC236}">
                    <a16:creationId xmlns:a16="http://schemas.microsoft.com/office/drawing/2014/main" id="{38E48E32-B5F4-4B20-B22B-D6ACE336BE2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34" y="984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東山区</a:t>
                </a:r>
              </a:p>
            </p:txBody>
          </p:sp>
        </p:grpSp>
        <p:grpSp>
          <p:nvGrpSpPr>
            <p:cNvPr id="16488" name="Group 104">
              <a:extLst>
                <a:ext uri="{FF2B5EF4-FFF2-40B4-BE49-F238E27FC236}">
                  <a16:creationId xmlns:a16="http://schemas.microsoft.com/office/drawing/2014/main" id="{98C1B904-6481-4F17-9B18-61624B291E1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10" y="4911"/>
              <a:ext cx="255" cy="81"/>
              <a:chOff x="5273" y="1129"/>
              <a:chExt cx="255" cy="81"/>
            </a:xfrm>
          </p:grpSpPr>
          <p:sp>
            <p:nvSpPr>
              <p:cNvPr id="16489" name="WordArt 105">
                <a:extLst>
                  <a:ext uri="{FF2B5EF4-FFF2-40B4-BE49-F238E27FC236}">
                    <a16:creationId xmlns:a16="http://schemas.microsoft.com/office/drawing/2014/main" id="{B6E0E903-B322-4613-9430-9683A0D2079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3" y="112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宇治市</a:t>
                </a:r>
              </a:p>
            </p:txBody>
          </p:sp>
          <p:sp>
            <p:nvSpPr>
              <p:cNvPr id="16490" name="WordArt 106">
                <a:extLst>
                  <a:ext uri="{FF2B5EF4-FFF2-40B4-BE49-F238E27FC236}">
                    <a16:creationId xmlns:a16="http://schemas.microsoft.com/office/drawing/2014/main" id="{99DB949A-8F73-4A50-83AA-A715405A1BA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4" y="113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宇治市</a:t>
                </a:r>
              </a:p>
            </p:txBody>
          </p:sp>
        </p:grpSp>
        <p:grpSp>
          <p:nvGrpSpPr>
            <p:cNvPr id="16491" name="Group 107">
              <a:extLst>
                <a:ext uri="{FF2B5EF4-FFF2-40B4-BE49-F238E27FC236}">
                  <a16:creationId xmlns:a16="http://schemas.microsoft.com/office/drawing/2014/main" id="{75FCC018-079B-4142-94F1-811EA3209FE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79" y="4385"/>
              <a:ext cx="233" cy="74"/>
              <a:chOff x="6933" y="1129"/>
              <a:chExt cx="233" cy="74"/>
            </a:xfrm>
          </p:grpSpPr>
          <p:sp>
            <p:nvSpPr>
              <p:cNvPr id="16492" name="WordArt 108">
                <a:extLst>
                  <a:ext uri="{FF2B5EF4-FFF2-40B4-BE49-F238E27FC236}">
                    <a16:creationId xmlns:a16="http://schemas.microsoft.com/office/drawing/2014/main" id="{62E0494C-A4F6-4A4B-A52E-C10BA9E26F2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33" y="1129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下京区</a:t>
                </a:r>
              </a:p>
            </p:txBody>
          </p:sp>
          <p:sp>
            <p:nvSpPr>
              <p:cNvPr id="16493" name="WordArt 109">
                <a:extLst>
                  <a:ext uri="{FF2B5EF4-FFF2-40B4-BE49-F238E27FC236}">
                    <a16:creationId xmlns:a16="http://schemas.microsoft.com/office/drawing/2014/main" id="{004550AD-7AF6-48E3-8394-3F68BEFB7F1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34" y="1130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下京区</a:t>
                </a:r>
              </a:p>
            </p:txBody>
          </p:sp>
        </p:grpSp>
        <p:grpSp>
          <p:nvGrpSpPr>
            <p:cNvPr id="16494" name="Group 110">
              <a:extLst>
                <a:ext uri="{FF2B5EF4-FFF2-40B4-BE49-F238E27FC236}">
                  <a16:creationId xmlns:a16="http://schemas.microsoft.com/office/drawing/2014/main" id="{97B98F61-9F61-4E8A-B9E9-75F2AE9BAEE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39" y="5405"/>
              <a:ext cx="341" cy="81"/>
              <a:chOff x="4706" y="1356"/>
              <a:chExt cx="341" cy="81"/>
            </a:xfrm>
          </p:grpSpPr>
          <p:sp>
            <p:nvSpPr>
              <p:cNvPr id="16495" name="WordArt 111">
                <a:extLst>
                  <a:ext uri="{FF2B5EF4-FFF2-40B4-BE49-F238E27FC236}">
                    <a16:creationId xmlns:a16="http://schemas.microsoft.com/office/drawing/2014/main" id="{8AE5ED62-A5AF-4813-AFC3-F0BFD695328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6" y="1356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京田辺市</a:t>
                </a:r>
              </a:p>
            </p:txBody>
          </p:sp>
          <p:sp>
            <p:nvSpPr>
              <p:cNvPr id="16496" name="WordArt 112">
                <a:extLst>
                  <a:ext uri="{FF2B5EF4-FFF2-40B4-BE49-F238E27FC236}">
                    <a16:creationId xmlns:a16="http://schemas.microsoft.com/office/drawing/2014/main" id="{6289D745-EB57-4BC8-B8F6-18228496F46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7" y="1357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京田辺市</a:t>
                </a:r>
              </a:p>
            </p:txBody>
          </p:sp>
        </p:grpSp>
        <p:grpSp>
          <p:nvGrpSpPr>
            <p:cNvPr id="16497" name="Group 113">
              <a:extLst>
                <a:ext uri="{FF2B5EF4-FFF2-40B4-BE49-F238E27FC236}">
                  <a16:creationId xmlns:a16="http://schemas.microsoft.com/office/drawing/2014/main" id="{8DD94EDD-49B3-4548-8F54-6D83CED717E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52" y="5138"/>
              <a:ext cx="255" cy="81"/>
              <a:chOff x="5727" y="416"/>
              <a:chExt cx="255" cy="81"/>
            </a:xfrm>
          </p:grpSpPr>
          <p:sp>
            <p:nvSpPr>
              <p:cNvPr id="16498" name="WordArt 114">
                <a:extLst>
                  <a:ext uri="{FF2B5EF4-FFF2-40B4-BE49-F238E27FC236}">
                    <a16:creationId xmlns:a16="http://schemas.microsoft.com/office/drawing/2014/main" id="{1AED78D6-F663-4CA3-9258-F919FABFD1E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27" y="416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城陽市</a:t>
                </a:r>
              </a:p>
            </p:txBody>
          </p:sp>
          <p:sp>
            <p:nvSpPr>
              <p:cNvPr id="16499" name="WordArt 115">
                <a:extLst>
                  <a:ext uri="{FF2B5EF4-FFF2-40B4-BE49-F238E27FC236}">
                    <a16:creationId xmlns:a16="http://schemas.microsoft.com/office/drawing/2014/main" id="{3B1C370D-4BE9-48CF-BCB8-4EC69256300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28" y="41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城陽市</a:t>
                </a:r>
              </a:p>
            </p:txBody>
          </p:sp>
        </p:grpSp>
        <p:grpSp>
          <p:nvGrpSpPr>
            <p:cNvPr id="16500" name="Group 116">
              <a:extLst>
                <a:ext uri="{FF2B5EF4-FFF2-40B4-BE49-F238E27FC236}">
                  <a16:creationId xmlns:a16="http://schemas.microsoft.com/office/drawing/2014/main" id="{655B6F0D-7B1A-4475-956C-F526504449B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84" y="4685"/>
              <a:ext cx="255" cy="81"/>
              <a:chOff x="5727" y="562"/>
              <a:chExt cx="255" cy="81"/>
            </a:xfrm>
          </p:grpSpPr>
          <p:sp>
            <p:nvSpPr>
              <p:cNvPr id="16501" name="WordArt 117">
                <a:extLst>
                  <a:ext uri="{FF2B5EF4-FFF2-40B4-BE49-F238E27FC236}">
                    <a16:creationId xmlns:a16="http://schemas.microsoft.com/office/drawing/2014/main" id="{D88CFD90-89E0-46CF-91DA-0858290F432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27" y="562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向日市</a:t>
                </a:r>
              </a:p>
            </p:txBody>
          </p:sp>
          <p:sp>
            <p:nvSpPr>
              <p:cNvPr id="16502" name="WordArt 118">
                <a:extLst>
                  <a:ext uri="{FF2B5EF4-FFF2-40B4-BE49-F238E27FC236}">
                    <a16:creationId xmlns:a16="http://schemas.microsoft.com/office/drawing/2014/main" id="{15599D62-B4BB-4146-B405-B9AF82BFBDB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28" y="56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向日市</a:t>
                </a:r>
              </a:p>
            </p:txBody>
          </p:sp>
        </p:grpSp>
        <p:grpSp>
          <p:nvGrpSpPr>
            <p:cNvPr id="16503" name="Group 119">
              <a:extLst>
                <a:ext uri="{FF2B5EF4-FFF2-40B4-BE49-F238E27FC236}">
                  <a16:creationId xmlns:a16="http://schemas.microsoft.com/office/drawing/2014/main" id="{B5431F04-3DD8-47D0-A0C6-BC64494116A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12" y="5179"/>
              <a:ext cx="255" cy="81"/>
              <a:chOff x="5727" y="983"/>
              <a:chExt cx="255" cy="81"/>
            </a:xfrm>
          </p:grpSpPr>
          <p:sp>
            <p:nvSpPr>
              <p:cNvPr id="16504" name="WordArt 120">
                <a:extLst>
                  <a:ext uri="{FF2B5EF4-FFF2-40B4-BE49-F238E27FC236}">
                    <a16:creationId xmlns:a16="http://schemas.microsoft.com/office/drawing/2014/main" id="{56D76B60-FB61-4B0B-BFA7-C4E2FC8403A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27" y="983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八幡市</a:t>
                </a:r>
              </a:p>
            </p:txBody>
          </p:sp>
          <p:sp>
            <p:nvSpPr>
              <p:cNvPr id="16505" name="WordArt 121">
                <a:extLst>
                  <a:ext uri="{FF2B5EF4-FFF2-40B4-BE49-F238E27FC236}">
                    <a16:creationId xmlns:a16="http://schemas.microsoft.com/office/drawing/2014/main" id="{C387779C-E3DB-4C7D-964D-A0643B32213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28" y="984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八幡市</a:t>
                </a:r>
              </a:p>
            </p:txBody>
          </p:sp>
        </p:grpSp>
        <p:grpSp>
          <p:nvGrpSpPr>
            <p:cNvPr id="16506" name="Group 122">
              <a:extLst>
                <a:ext uri="{FF2B5EF4-FFF2-40B4-BE49-F238E27FC236}">
                  <a16:creationId xmlns:a16="http://schemas.microsoft.com/office/drawing/2014/main" id="{5C5401AF-EBA3-4F50-BC6F-7BB931227C6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75" y="5592"/>
              <a:ext cx="255" cy="81"/>
              <a:chOff x="6153" y="416"/>
              <a:chExt cx="255" cy="81"/>
            </a:xfrm>
          </p:grpSpPr>
          <p:sp>
            <p:nvSpPr>
              <p:cNvPr id="16507" name="WordArt 123">
                <a:extLst>
                  <a:ext uri="{FF2B5EF4-FFF2-40B4-BE49-F238E27FC236}">
                    <a16:creationId xmlns:a16="http://schemas.microsoft.com/office/drawing/2014/main" id="{8377B113-F988-4B21-84FF-C59C9F807C2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53" y="416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笠置町</a:t>
                </a:r>
              </a:p>
            </p:txBody>
          </p:sp>
          <p:sp>
            <p:nvSpPr>
              <p:cNvPr id="16508" name="WordArt 124">
                <a:extLst>
                  <a:ext uri="{FF2B5EF4-FFF2-40B4-BE49-F238E27FC236}">
                    <a16:creationId xmlns:a16="http://schemas.microsoft.com/office/drawing/2014/main" id="{19295C1C-836C-44D0-AB03-1FD229DC8BE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54" y="41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笠置町</a:t>
                </a:r>
              </a:p>
            </p:txBody>
          </p:sp>
        </p:grpSp>
        <p:grpSp>
          <p:nvGrpSpPr>
            <p:cNvPr id="16509" name="Group 125">
              <a:extLst>
                <a:ext uri="{FF2B5EF4-FFF2-40B4-BE49-F238E27FC236}">
                  <a16:creationId xmlns:a16="http://schemas.microsoft.com/office/drawing/2014/main" id="{16A04C38-2E44-4552-ACC4-0EE847679FE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32" y="5365"/>
              <a:ext cx="255" cy="81"/>
              <a:chOff x="6153" y="789"/>
              <a:chExt cx="255" cy="81"/>
            </a:xfrm>
          </p:grpSpPr>
          <p:sp>
            <p:nvSpPr>
              <p:cNvPr id="16510" name="WordArt 126">
                <a:extLst>
                  <a:ext uri="{FF2B5EF4-FFF2-40B4-BE49-F238E27FC236}">
                    <a16:creationId xmlns:a16="http://schemas.microsoft.com/office/drawing/2014/main" id="{F70B3DCB-ED73-4ACC-90DA-D143D69214F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53" y="78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和束町</a:t>
                </a:r>
              </a:p>
            </p:txBody>
          </p:sp>
          <p:sp>
            <p:nvSpPr>
              <p:cNvPr id="16511" name="WordArt 127">
                <a:extLst>
                  <a:ext uri="{FF2B5EF4-FFF2-40B4-BE49-F238E27FC236}">
                    <a16:creationId xmlns:a16="http://schemas.microsoft.com/office/drawing/2014/main" id="{879F80AF-A9B1-4AE2-9FE1-777379B43E3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54" y="79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和束町</a:t>
                </a:r>
              </a:p>
            </p:txBody>
          </p:sp>
        </p:grpSp>
        <p:grpSp>
          <p:nvGrpSpPr>
            <p:cNvPr id="16512" name="Group 128">
              <a:extLst>
                <a:ext uri="{FF2B5EF4-FFF2-40B4-BE49-F238E27FC236}">
                  <a16:creationId xmlns:a16="http://schemas.microsoft.com/office/drawing/2014/main" id="{AF01047B-8BE8-4591-B01C-F0234170CF4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22" y="5365"/>
              <a:ext cx="255" cy="81"/>
              <a:chOff x="6153" y="1129"/>
              <a:chExt cx="255" cy="81"/>
            </a:xfrm>
          </p:grpSpPr>
          <p:sp>
            <p:nvSpPr>
              <p:cNvPr id="16513" name="WordArt 129">
                <a:extLst>
                  <a:ext uri="{FF2B5EF4-FFF2-40B4-BE49-F238E27FC236}">
                    <a16:creationId xmlns:a16="http://schemas.microsoft.com/office/drawing/2014/main" id="{9C36BA62-F969-47C2-952E-D15E4377CF1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53" y="112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井手町</a:t>
                </a:r>
              </a:p>
            </p:txBody>
          </p:sp>
          <p:sp>
            <p:nvSpPr>
              <p:cNvPr id="16514" name="WordArt 130">
                <a:extLst>
                  <a:ext uri="{FF2B5EF4-FFF2-40B4-BE49-F238E27FC236}">
                    <a16:creationId xmlns:a16="http://schemas.microsoft.com/office/drawing/2014/main" id="{BB49D49D-C86D-4211-BDE8-0A529E183AA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54" y="113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井手町</a:t>
                </a:r>
              </a:p>
            </p:txBody>
          </p:sp>
        </p:grpSp>
        <p:grpSp>
          <p:nvGrpSpPr>
            <p:cNvPr id="16515" name="Group 131">
              <a:extLst>
                <a:ext uri="{FF2B5EF4-FFF2-40B4-BE49-F238E27FC236}">
                  <a16:creationId xmlns:a16="http://schemas.microsoft.com/office/drawing/2014/main" id="{88EADBAA-40D7-495B-BC93-1FEBD1BCDE0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82" y="5705"/>
              <a:ext cx="255" cy="81"/>
              <a:chOff x="6153" y="1356"/>
              <a:chExt cx="255" cy="81"/>
            </a:xfrm>
          </p:grpSpPr>
          <p:sp>
            <p:nvSpPr>
              <p:cNvPr id="16516" name="WordArt 132">
                <a:extLst>
                  <a:ext uri="{FF2B5EF4-FFF2-40B4-BE49-F238E27FC236}">
                    <a16:creationId xmlns:a16="http://schemas.microsoft.com/office/drawing/2014/main" id="{DFC409D3-EC9D-4242-9D5B-F5F0C33EA9F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53" y="1356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精華町</a:t>
                </a:r>
              </a:p>
            </p:txBody>
          </p:sp>
          <p:sp>
            <p:nvSpPr>
              <p:cNvPr id="16517" name="WordArt 133">
                <a:extLst>
                  <a:ext uri="{FF2B5EF4-FFF2-40B4-BE49-F238E27FC236}">
                    <a16:creationId xmlns:a16="http://schemas.microsoft.com/office/drawing/2014/main" id="{DD27E08C-9402-4992-8FB5-2555E6B694F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54" y="135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精華町</a:t>
                </a:r>
              </a:p>
            </p:txBody>
          </p:sp>
        </p:grpSp>
        <p:grpSp>
          <p:nvGrpSpPr>
            <p:cNvPr id="16518" name="Group 134">
              <a:extLst>
                <a:ext uri="{FF2B5EF4-FFF2-40B4-BE49-F238E27FC236}">
                  <a16:creationId xmlns:a16="http://schemas.microsoft.com/office/drawing/2014/main" id="{981ADD24-DD17-4B3F-BA84-15E44888432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63" y="4689"/>
              <a:ext cx="233" cy="74"/>
              <a:chOff x="7314" y="990"/>
              <a:chExt cx="233" cy="74"/>
            </a:xfrm>
          </p:grpSpPr>
          <p:sp>
            <p:nvSpPr>
              <p:cNvPr id="16519" name="WordArt 135">
                <a:extLst>
                  <a:ext uri="{FF2B5EF4-FFF2-40B4-BE49-F238E27FC236}">
                    <a16:creationId xmlns:a16="http://schemas.microsoft.com/office/drawing/2014/main" id="{7BD62677-890F-48B2-BBB9-080188832A3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14" y="990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伏見区</a:t>
                </a:r>
              </a:p>
            </p:txBody>
          </p:sp>
          <p:sp>
            <p:nvSpPr>
              <p:cNvPr id="16520" name="WordArt 136">
                <a:extLst>
                  <a:ext uri="{FF2B5EF4-FFF2-40B4-BE49-F238E27FC236}">
                    <a16:creationId xmlns:a16="http://schemas.microsoft.com/office/drawing/2014/main" id="{1715DF1C-2D37-4654-B77F-C4EF8971F23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15" y="991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伏見区</a:t>
                </a:r>
              </a:p>
            </p:txBody>
          </p:sp>
        </p:grpSp>
        <p:grpSp>
          <p:nvGrpSpPr>
            <p:cNvPr id="16521" name="Group 137">
              <a:extLst>
                <a:ext uri="{FF2B5EF4-FFF2-40B4-BE49-F238E27FC236}">
                  <a16:creationId xmlns:a16="http://schemas.microsoft.com/office/drawing/2014/main" id="{1D4729BF-D15D-4334-9587-57C442EC9DF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93" y="4498"/>
              <a:ext cx="233" cy="74"/>
              <a:chOff x="7314" y="1136"/>
              <a:chExt cx="233" cy="74"/>
            </a:xfrm>
          </p:grpSpPr>
          <p:sp>
            <p:nvSpPr>
              <p:cNvPr id="16522" name="WordArt 138">
                <a:extLst>
                  <a:ext uri="{FF2B5EF4-FFF2-40B4-BE49-F238E27FC236}">
                    <a16:creationId xmlns:a16="http://schemas.microsoft.com/office/drawing/2014/main" id="{04C3B206-325E-477B-B6FB-21AA81AC4C1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14" y="1136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山科区</a:t>
                </a:r>
              </a:p>
            </p:txBody>
          </p:sp>
          <p:sp>
            <p:nvSpPr>
              <p:cNvPr id="16523" name="WordArt 139">
                <a:extLst>
                  <a:ext uri="{FF2B5EF4-FFF2-40B4-BE49-F238E27FC236}">
                    <a16:creationId xmlns:a16="http://schemas.microsoft.com/office/drawing/2014/main" id="{6E16C1DA-92FB-4AB8-A7A5-C6158583DB2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15" y="1137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山科区</a:t>
                </a:r>
              </a:p>
            </p:txBody>
          </p:sp>
        </p:grpSp>
        <p:grpSp>
          <p:nvGrpSpPr>
            <p:cNvPr id="16524" name="Group 140">
              <a:extLst>
                <a:ext uri="{FF2B5EF4-FFF2-40B4-BE49-F238E27FC236}">
                  <a16:creationId xmlns:a16="http://schemas.microsoft.com/office/drawing/2014/main" id="{7E0884A3-CDFB-4CC3-9B46-89253A55E58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40" y="4404"/>
              <a:ext cx="233" cy="74"/>
              <a:chOff x="7314" y="1363"/>
              <a:chExt cx="233" cy="74"/>
            </a:xfrm>
          </p:grpSpPr>
          <p:sp>
            <p:nvSpPr>
              <p:cNvPr id="16525" name="WordArt 141">
                <a:extLst>
                  <a:ext uri="{FF2B5EF4-FFF2-40B4-BE49-F238E27FC236}">
                    <a16:creationId xmlns:a16="http://schemas.microsoft.com/office/drawing/2014/main" id="{1BE4682A-24A0-488E-86B5-97A3FB889F9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14" y="1363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西京区</a:t>
                </a:r>
              </a:p>
            </p:txBody>
          </p:sp>
          <p:sp>
            <p:nvSpPr>
              <p:cNvPr id="16526" name="WordArt 142">
                <a:extLst>
                  <a:ext uri="{FF2B5EF4-FFF2-40B4-BE49-F238E27FC236}">
                    <a16:creationId xmlns:a16="http://schemas.microsoft.com/office/drawing/2014/main" id="{BB9A6B00-5498-4CC7-A8C5-4C5E6396C24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15" y="1364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西京区</a:t>
                </a:r>
              </a:p>
            </p:txBody>
          </p:sp>
        </p:grpSp>
        <p:grpSp>
          <p:nvGrpSpPr>
            <p:cNvPr id="16527" name="Group 143">
              <a:extLst>
                <a:ext uri="{FF2B5EF4-FFF2-40B4-BE49-F238E27FC236}">
                  <a16:creationId xmlns:a16="http://schemas.microsoft.com/office/drawing/2014/main" id="{140B2B17-B2BD-4E52-942C-C390BE782FF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35" y="5705"/>
              <a:ext cx="341" cy="81"/>
              <a:chOff x="5273" y="1550"/>
              <a:chExt cx="341" cy="81"/>
            </a:xfrm>
          </p:grpSpPr>
          <p:sp>
            <p:nvSpPr>
              <p:cNvPr id="16528" name="WordArt 144">
                <a:extLst>
                  <a:ext uri="{FF2B5EF4-FFF2-40B4-BE49-F238E27FC236}">
                    <a16:creationId xmlns:a16="http://schemas.microsoft.com/office/drawing/2014/main" id="{DE5EA470-AAEC-4408-BF96-FEC29B8A6DE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3" y="1550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木津川市</a:t>
                </a:r>
              </a:p>
            </p:txBody>
          </p:sp>
          <p:sp>
            <p:nvSpPr>
              <p:cNvPr id="16529" name="WordArt 145">
                <a:extLst>
                  <a:ext uri="{FF2B5EF4-FFF2-40B4-BE49-F238E27FC236}">
                    <a16:creationId xmlns:a16="http://schemas.microsoft.com/office/drawing/2014/main" id="{78888177-CC3F-4C6C-B153-93E62DFF6E1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4" y="1551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木津川市</a:t>
                </a:r>
              </a:p>
            </p:txBody>
          </p:sp>
        </p:grpSp>
        <p:grpSp>
          <p:nvGrpSpPr>
            <p:cNvPr id="16530" name="Group 146">
              <a:extLst>
                <a:ext uri="{FF2B5EF4-FFF2-40B4-BE49-F238E27FC236}">
                  <a16:creationId xmlns:a16="http://schemas.microsoft.com/office/drawing/2014/main" id="{DF170188-AC64-431D-87E4-221C21912A4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86" y="4871"/>
              <a:ext cx="341" cy="81"/>
              <a:chOff x="5273" y="1744"/>
              <a:chExt cx="341" cy="81"/>
            </a:xfrm>
          </p:grpSpPr>
          <p:sp>
            <p:nvSpPr>
              <p:cNvPr id="16531" name="WordArt 147">
                <a:extLst>
                  <a:ext uri="{FF2B5EF4-FFF2-40B4-BE49-F238E27FC236}">
                    <a16:creationId xmlns:a16="http://schemas.microsoft.com/office/drawing/2014/main" id="{824A64CC-B266-493F-BFA0-CDF657C034B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3" y="1744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大山崎町</a:t>
                </a:r>
              </a:p>
            </p:txBody>
          </p:sp>
          <p:sp>
            <p:nvSpPr>
              <p:cNvPr id="16532" name="WordArt 148">
                <a:extLst>
                  <a:ext uri="{FF2B5EF4-FFF2-40B4-BE49-F238E27FC236}">
                    <a16:creationId xmlns:a16="http://schemas.microsoft.com/office/drawing/2014/main" id="{16DD53B0-39A9-4DB2-96FB-3DBC0CD2BFA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4" y="1745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大山崎町</a:t>
                </a:r>
              </a:p>
            </p:txBody>
          </p:sp>
        </p:grpSp>
        <p:grpSp>
          <p:nvGrpSpPr>
            <p:cNvPr id="16533" name="Group 149">
              <a:extLst>
                <a:ext uri="{FF2B5EF4-FFF2-40B4-BE49-F238E27FC236}">
                  <a16:creationId xmlns:a16="http://schemas.microsoft.com/office/drawing/2014/main" id="{1C82039B-5095-476A-86A3-9CC5474A656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26" y="4952"/>
              <a:ext cx="341" cy="81"/>
              <a:chOff x="4706" y="1729"/>
              <a:chExt cx="341" cy="81"/>
            </a:xfrm>
          </p:grpSpPr>
          <p:sp>
            <p:nvSpPr>
              <p:cNvPr id="16534" name="WordArt 150">
                <a:extLst>
                  <a:ext uri="{FF2B5EF4-FFF2-40B4-BE49-F238E27FC236}">
                    <a16:creationId xmlns:a16="http://schemas.microsoft.com/office/drawing/2014/main" id="{2E51D5B8-D7B2-424C-9303-0499F1140F8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6" y="1729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久御山町</a:t>
                </a:r>
              </a:p>
            </p:txBody>
          </p:sp>
          <p:sp>
            <p:nvSpPr>
              <p:cNvPr id="16535" name="WordArt 151">
                <a:extLst>
                  <a:ext uri="{FF2B5EF4-FFF2-40B4-BE49-F238E27FC236}">
                    <a16:creationId xmlns:a16="http://schemas.microsoft.com/office/drawing/2014/main" id="{8048ADEC-F47E-453F-920D-8F3DB83EA7F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7" y="1730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久御山町</a:t>
                </a:r>
              </a:p>
            </p:txBody>
          </p:sp>
        </p:grpSp>
        <p:grpSp>
          <p:nvGrpSpPr>
            <p:cNvPr id="16536" name="Group 152">
              <a:extLst>
                <a:ext uri="{FF2B5EF4-FFF2-40B4-BE49-F238E27FC236}">
                  <a16:creationId xmlns:a16="http://schemas.microsoft.com/office/drawing/2014/main" id="{93E9948E-995C-4331-B604-8A540C2CD5B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63" y="5081"/>
              <a:ext cx="341" cy="81"/>
              <a:chOff x="4706" y="1923"/>
              <a:chExt cx="341" cy="81"/>
            </a:xfrm>
          </p:grpSpPr>
          <p:sp>
            <p:nvSpPr>
              <p:cNvPr id="16537" name="WordArt 153">
                <a:extLst>
                  <a:ext uri="{FF2B5EF4-FFF2-40B4-BE49-F238E27FC236}">
                    <a16:creationId xmlns:a16="http://schemas.microsoft.com/office/drawing/2014/main" id="{855279B7-30D3-4B18-BE0D-7EDF3D14B8F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6" y="1923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宇治田原町</a:t>
                </a:r>
              </a:p>
            </p:txBody>
          </p:sp>
          <p:sp>
            <p:nvSpPr>
              <p:cNvPr id="16538" name="WordArt 154">
                <a:extLst>
                  <a:ext uri="{FF2B5EF4-FFF2-40B4-BE49-F238E27FC236}">
                    <a16:creationId xmlns:a16="http://schemas.microsoft.com/office/drawing/2014/main" id="{D2D31D69-C5C0-4F96-96C8-3B323AAE342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7" y="1924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宇治田原町</a:t>
                </a:r>
              </a:p>
            </p:txBody>
          </p:sp>
        </p:grp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40" name="Group 8">
            <a:extLst>
              <a:ext uri="{FF2B5EF4-FFF2-40B4-BE49-F238E27FC236}">
                <a16:creationId xmlns:a16="http://schemas.microsoft.com/office/drawing/2014/main" id="{329E28BE-50D8-4766-A4D2-BB5B0DC5BADC}"/>
              </a:ext>
            </a:extLst>
          </p:cNvPr>
          <p:cNvGrpSpPr>
            <a:grpSpLocks/>
          </p:cNvGrpSpPr>
          <p:nvPr/>
        </p:nvGrpSpPr>
        <p:grpSpPr bwMode="auto">
          <a:xfrm>
            <a:off x="6626225" y="4125913"/>
            <a:ext cx="2295525" cy="3870325"/>
            <a:chOff x="4174" y="2599"/>
            <a:chExt cx="1446" cy="2438"/>
          </a:xfrm>
        </p:grpSpPr>
        <p:sp>
          <p:nvSpPr>
            <p:cNvPr id="18441" name="Freeform 9">
              <a:extLst>
                <a:ext uri="{FF2B5EF4-FFF2-40B4-BE49-F238E27FC236}">
                  <a16:creationId xmlns:a16="http://schemas.microsoft.com/office/drawing/2014/main" id="{BA1EE167-C9CC-460F-83A7-B7954D5C71D3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9" y="4328"/>
              <a:ext cx="114" cy="227"/>
            </a:xfrm>
            <a:custGeom>
              <a:avLst/>
              <a:gdLst>
                <a:gd name="T0" fmla="*/ 29 w 114"/>
                <a:gd name="T1" fmla="*/ 0 h 227"/>
                <a:gd name="T2" fmla="*/ 114 w 114"/>
                <a:gd name="T3" fmla="*/ 0 h 227"/>
                <a:gd name="T4" fmla="*/ 114 w 114"/>
                <a:gd name="T5" fmla="*/ 113 h 227"/>
                <a:gd name="T6" fmla="*/ 85 w 114"/>
                <a:gd name="T7" fmla="*/ 142 h 227"/>
                <a:gd name="T8" fmla="*/ 114 w 114"/>
                <a:gd name="T9" fmla="*/ 227 h 227"/>
                <a:gd name="T10" fmla="*/ 57 w 114"/>
                <a:gd name="T11" fmla="*/ 199 h 227"/>
                <a:gd name="T12" fmla="*/ 29 w 114"/>
                <a:gd name="T13" fmla="*/ 227 h 227"/>
                <a:gd name="T14" fmla="*/ 29 w 114"/>
                <a:gd name="T15" fmla="*/ 199 h 227"/>
                <a:gd name="T16" fmla="*/ 0 w 114"/>
                <a:gd name="T17" fmla="*/ 170 h 227"/>
                <a:gd name="T18" fmla="*/ 0 w 114"/>
                <a:gd name="T19" fmla="*/ 142 h 227"/>
                <a:gd name="T20" fmla="*/ 29 w 114"/>
                <a:gd name="T21" fmla="*/ 28 h 227"/>
                <a:gd name="T22" fmla="*/ 29 w 114"/>
                <a:gd name="T2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4" h="227">
                  <a:moveTo>
                    <a:pt x="29" y="0"/>
                  </a:moveTo>
                  <a:lnTo>
                    <a:pt x="114" y="0"/>
                  </a:lnTo>
                  <a:lnTo>
                    <a:pt x="114" y="113"/>
                  </a:lnTo>
                  <a:lnTo>
                    <a:pt x="85" y="142"/>
                  </a:lnTo>
                  <a:lnTo>
                    <a:pt x="114" y="227"/>
                  </a:lnTo>
                  <a:lnTo>
                    <a:pt x="57" y="199"/>
                  </a:lnTo>
                  <a:lnTo>
                    <a:pt x="29" y="227"/>
                  </a:lnTo>
                  <a:lnTo>
                    <a:pt x="29" y="199"/>
                  </a:lnTo>
                  <a:lnTo>
                    <a:pt x="0" y="170"/>
                  </a:lnTo>
                  <a:lnTo>
                    <a:pt x="0" y="142"/>
                  </a:lnTo>
                  <a:lnTo>
                    <a:pt x="29" y="28"/>
                  </a:lnTo>
                  <a:lnTo>
                    <a:pt x="29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2" name="Freeform 10">
              <a:extLst>
                <a:ext uri="{FF2B5EF4-FFF2-40B4-BE49-F238E27FC236}">
                  <a16:creationId xmlns:a16="http://schemas.microsoft.com/office/drawing/2014/main" id="{C41925F2-F8AD-454A-84EE-8217649CF3FC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9" y="4356"/>
              <a:ext cx="199" cy="114"/>
            </a:xfrm>
            <a:custGeom>
              <a:avLst/>
              <a:gdLst>
                <a:gd name="T0" fmla="*/ 199 w 199"/>
                <a:gd name="T1" fmla="*/ 0 h 114"/>
                <a:gd name="T2" fmla="*/ 114 w 199"/>
                <a:gd name="T3" fmla="*/ 0 h 114"/>
                <a:gd name="T4" fmla="*/ 29 w 199"/>
                <a:gd name="T5" fmla="*/ 29 h 114"/>
                <a:gd name="T6" fmla="*/ 0 w 199"/>
                <a:gd name="T7" fmla="*/ 114 h 114"/>
                <a:gd name="T8" fmla="*/ 57 w 199"/>
                <a:gd name="T9" fmla="*/ 114 h 114"/>
                <a:gd name="T10" fmla="*/ 85 w 199"/>
                <a:gd name="T11" fmla="*/ 85 h 114"/>
                <a:gd name="T12" fmla="*/ 170 w 199"/>
                <a:gd name="T13" fmla="*/ 114 h 114"/>
                <a:gd name="T14" fmla="*/ 199 w 199"/>
                <a:gd name="T15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9" h="114">
                  <a:moveTo>
                    <a:pt x="199" y="0"/>
                  </a:moveTo>
                  <a:lnTo>
                    <a:pt x="114" y="0"/>
                  </a:lnTo>
                  <a:lnTo>
                    <a:pt x="29" y="29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85" y="85"/>
                  </a:lnTo>
                  <a:lnTo>
                    <a:pt x="170" y="114"/>
                  </a:lnTo>
                  <a:lnTo>
                    <a:pt x="199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3" name="Freeform 11">
              <a:extLst>
                <a:ext uri="{FF2B5EF4-FFF2-40B4-BE49-F238E27FC236}">
                  <a16:creationId xmlns:a16="http://schemas.microsoft.com/office/drawing/2014/main" id="{19617563-F408-4FE3-9A3A-BDF1540BE9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" y="4441"/>
              <a:ext cx="283" cy="256"/>
            </a:xfrm>
            <a:custGeom>
              <a:avLst/>
              <a:gdLst>
                <a:gd name="T0" fmla="*/ 283 w 283"/>
                <a:gd name="T1" fmla="*/ 29 h 256"/>
                <a:gd name="T2" fmla="*/ 283 w 283"/>
                <a:gd name="T3" fmla="*/ 57 h 256"/>
                <a:gd name="T4" fmla="*/ 255 w 283"/>
                <a:gd name="T5" fmla="*/ 114 h 256"/>
                <a:gd name="T6" fmla="*/ 227 w 283"/>
                <a:gd name="T7" fmla="*/ 114 h 256"/>
                <a:gd name="T8" fmla="*/ 170 w 283"/>
                <a:gd name="T9" fmla="*/ 199 h 256"/>
                <a:gd name="T10" fmla="*/ 170 w 283"/>
                <a:gd name="T11" fmla="*/ 256 h 256"/>
                <a:gd name="T12" fmla="*/ 142 w 283"/>
                <a:gd name="T13" fmla="*/ 199 h 256"/>
                <a:gd name="T14" fmla="*/ 113 w 283"/>
                <a:gd name="T15" fmla="*/ 199 h 256"/>
                <a:gd name="T16" fmla="*/ 85 w 283"/>
                <a:gd name="T17" fmla="*/ 256 h 256"/>
                <a:gd name="T18" fmla="*/ 56 w 283"/>
                <a:gd name="T19" fmla="*/ 171 h 256"/>
                <a:gd name="T20" fmla="*/ 28 w 283"/>
                <a:gd name="T21" fmla="*/ 171 h 256"/>
                <a:gd name="T22" fmla="*/ 28 w 283"/>
                <a:gd name="T23" fmla="*/ 142 h 256"/>
                <a:gd name="T24" fmla="*/ 0 w 283"/>
                <a:gd name="T25" fmla="*/ 114 h 256"/>
                <a:gd name="T26" fmla="*/ 85 w 283"/>
                <a:gd name="T27" fmla="*/ 86 h 256"/>
                <a:gd name="T28" fmla="*/ 56 w 283"/>
                <a:gd name="T29" fmla="*/ 29 h 256"/>
                <a:gd name="T30" fmla="*/ 113 w 283"/>
                <a:gd name="T31" fmla="*/ 29 h 256"/>
                <a:gd name="T32" fmla="*/ 170 w 283"/>
                <a:gd name="T33" fmla="*/ 29 h 256"/>
                <a:gd name="T34" fmla="*/ 198 w 283"/>
                <a:gd name="T35" fmla="*/ 0 h 256"/>
                <a:gd name="T36" fmla="*/ 283 w 283"/>
                <a:gd name="T37" fmla="*/ 29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83" h="256">
                  <a:moveTo>
                    <a:pt x="283" y="29"/>
                  </a:moveTo>
                  <a:lnTo>
                    <a:pt x="283" y="57"/>
                  </a:lnTo>
                  <a:lnTo>
                    <a:pt x="255" y="114"/>
                  </a:lnTo>
                  <a:lnTo>
                    <a:pt x="227" y="114"/>
                  </a:lnTo>
                  <a:lnTo>
                    <a:pt x="170" y="199"/>
                  </a:lnTo>
                  <a:lnTo>
                    <a:pt x="170" y="256"/>
                  </a:lnTo>
                  <a:lnTo>
                    <a:pt x="142" y="199"/>
                  </a:lnTo>
                  <a:lnTo>
                    <a:pt x="113" y="199"/>
                  </a:lnTo>
                  <a:lnTo>
                    <a:pt x="85" y="256"/>
                  </a:lnTo>
                  <a:lnTo>
                    <a:pt x="56" y="171"/>
                  </a:lnTo>
                  <a:lnTo>
                    <a:pt x="28" y="171"/>
                  </a:lnTo>
                  <a:lnTo>
                    <a:pt x="28" y="142"/>
                  </a:lnTo>
                  <a:lnTo>
                    <a:pt x="0" y="114"/>
                  </a:lnTo>
                  <a:lnTo>
                    <a:pt x="85" y="86"/>
                  </a:lnTo>
                  <a:lnTo>
                    <a:pt x="56" y="29"/>
                  </a:lnTo>
                  <a:lnTo>
                    <a:pt x="113" y="29"/>
                  </a:lnTo>
                  <a:lnTo>
                    <a:pt x="170" y="29"/>
                  </a:lnTo>
                  <a:lnTo>
                    <a:pt x="198" y="0"/>
                  </a:lnTo>
                  <a:lnTo>
                    <a:pt x="283" y="29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4" name="Freeform 12">
              <a:extLst>
                <a:ext uri="{FF2B5EF4-FFF2-40B4-BE49-F238E27FC236}">
                  <a16:creationId xmlns:a16="http://schemas.microsoft.com/office/drawing/2014/main" id="{98B8B917-E17E-4EB8-842E-7642DB82E65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4" y="4271"/>
              <a:ext cx="341" cy="369"/>
            </a:xfrm>
            <a:custGeom>
              <a:avLst/>
              <a:gdLst>
                <a:gd name="T0" fmla="*/ 29 w 341"/>
                <a:gd name="T1" fmla="*/ 57 h 369"/>
                <a:gd name="T2" fmla="*/ 29 w 341"/>
                <a:gd name="T3" fmla="*/ 170 h 369"/>
                <a:gd name="T4" fmla="*/ 0 w 341"/>
                <a:gd name="T5" fmla="*/ 199 h 369"/>
                <a:gd name="T6" fmla="*/ 29 w 341"/>
                <a:gd name="T7" fmla="*/ 284 h 369"/>
                <a:gd name="T8" fmla="*/ 29 w 341"/>
                <a:gd name="T9" fmla="*/ 312 h 369"/>
                <a:gd name="T10" fmla="*/ 57 w 341"/>
                <a:gd name="T11" fmla="*/ 369 h 369"/>
                <a:gd name="T12" fmla="*/ 85 w 341"/>
                <a:gd name="T13" fmla="*/ 369 h 369"/>
                <a:gd name="T14" fmla="*/ 142 w 341"/>
                <a:gd name="T15" fmla="*/ 312 h 369"/>
                <a:gd name="T16" fmla="*/ 199 w 341"/>
                <a:gd name="T17" fmla="*/ 312 h 369"/>
                <a:gd name="T18" fmla="*/ 227 w 341"/>
                <a:gd name="T19" fmla="*/ 284 h 369"/>
                <a:gd name="T20" fmla="*/ 341 w 341"/>
                <a:gd name="T21" fmla="*/ 284 h 369"/>
                <a:gd name="T22" fmla="*/ 312 w 341"/>
                <a:gd name="T23" fmla="*/ 256 h 369"/>
                <a:gd name="T24" fmla="*/ 341 w 341"/>
                <a:gd name="T25" fmla="*/ 199 h 369"/>
                <a:gd name="T26" fmla="*/ 312 w 341"/>
                <a:gd name="T27" fmla="*/ 170 h 369"/>
                <a:gd name="T28" fmla="*/ 312 w 341"/>
                <a:gd name="T29" fmla="*/ 142 h 369"/>
                <a:gd name="T30" fmla="*/ 199 w 341"/>
                <a:gd name="T31" fmla="*/ 142 h 369"/>
                <a:gd name="T32" fmla="*/ 255 w 341"/>
                <a:gd name="T33" fmla="*/ 85 h 369"/>
                <a:gd name="T34" fmla="*/ 227 w 341"/>
                <a:gd name="T35" fmla="*/ 85 h 369"/>
                <a:gd name="T36" fmla="*/ 227 w 341"/>
                <a:gd name="T37" fmla="*/ 29 h 369"/>
                <a:gd name="T38" fmla="*/ 170 w 341"/>
                <a:gd name="T39" fmla="*/ 57 h 369"/>
                <a:gd name="T40" fmla="*/ 170 w 341"/>
                <a:gd name="T41" fmla="*/ 29 h 369"/>
                <a:gd name="T42" fmla="*/ 114 w 341"/>
                <a:gd name="T43" fmla="*/ 0 h 369"/>
                <a:gd name="T44" fmla="*/ 85 w 341"/>
                <a:gd name="T45" fmla="*/ 57 h 369"/>
                <a:gd name="T46" fmla="*/ 29 w 341"/>
                <a:gd name="T47" fmla="*/ 57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41" h="369">
                  <a:moveTo>
                    <a:pt x="29" y="57"/>
                  </a:moveTo>
                  <a:lnTo>
                    <a:pt x="29" y="170"/>
                  </a:lnTo>
                  <a:lnTo>
                    <a:pt x="0" y="199"/>
                  </a:lnTo>
                  <a:lnTo>
                    <a:pt x="29" y="284"/>
                  </a:lnTo>
                  <a:lnTo>
                    <a:pt x="29" y="312"/>
                  </a:lnTo>
                  <a:lnTo>
                    <a:pt x="57" y="369"/>
                  </a:lnTo>
                  <a:lnTo>
                    <a:pt x="85" y="369"/>
                  </a:lnTo>
                  <a:lnTo>
                    <a:pt x="142" y="312"/>
                  </a:lnTo>
                  <a:lnTo>
                    <a:pt x="199" y="312"/>
                  </a:lnTo>
                  <a:lnTo>
                    <a:pt x="227" y="284"/>
                  </a:lnTo>
                  <a:lnTo>
                    <a:pt x="341" y="284"/>
                  </a:lnTo>
                  <a:lnTo>
                    <a:pt x="312" y="256"/>
                  </a:lnTo>
                  <a:lnTo>
                    <a:pt x="341" y="199"/>
                  </a:lnTo>
                  <a:lnTo>
                    <a:pt x="312" y="170"/>
                  </a:lnTo>
                  <a:lnTo>
                    <a:pt x="312" y="142"/>
                  </a:lnTo>
                  <a:lnTo>
                    <a:pt x="199" y="142"/>
                  </a:lnTo>
                  <a:lnTo>
                    <a:pt x="255" y="85"/>
                  </a:lnTo>
                  <a:lnTo>
                    <a:pt x="227" y="85"/>
                  </a:lnTo>
                  <a:lnTo>
                    <a:pt x="227" y="29"/>
                  </a:lnTo>
                  <a:lnTo>
                    <a:pt x="170" y="57"/>
                  </a:lnTo>
                  <a:lnTo>
                    <a:pt x="170" y="29"/>
                  </a:lnTo>
                  <a:lnTo>
                    <a:pt x="114" y="0"/>
                  </a:lnTo>
                  <a:lnTo>
                    <a:pt x="85" y="57"/>
                  </a:lnTo>
                  <a:lnTo>
                    <a:pt x="29" y="57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5" name="Freeform 13">
              <a:extLst>
                <a:ext uri="{FF2B5EF4-FFF2-40B4-BE49-F238E27FC236}">
                  <a16:creationId xmlns:a16="http://schemas.microsoft.com/office/drawing/2014/main" id="{AC56981A-65E8-4780-A47A-88C469BEEF89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" y="4498"/>
              <a:ext cx="794" cy="539"/>
            </a:xfrm>
            <a:custGeom>
              <a:avLst/>
              <a:gdLst>
                <a:gd name="T0" fmla="*/ 28 w 794"/>
                <a:gd name="T1" fmla="*/ 369 h 539"/>
                <a:gd name="T2" fmla="*/ 0 w 794"/>
                <a:gd name="T3" fmla="*/ 425 h 539"/>
                <a:gd name="T4" fmla="*/ 56 w 794"/>
                <a:gd name="T5" fmla="*/ 454 h 539"/>
                <a:gd name="T6" fmla="*/ 56 w 794"/>
                <a:gd name="T7" fmla="*/ 510 h 539"/>
                <a:gd name="T8" fmla="*/ 142 w 794"/>
                <a:gd name="T9" fmla="*/ 539 h 539"/>
                <a:gd name="T10" fmla="*/ 142 w 794"/>
                <a:gd name="T11" fmla="*/ 510 h 539"/>
                <a:gd name="T12" fmla="*/ 85 w 794"/>
                <a:gd name="T13" fmla="*/ 482 h 539"/>
                <a:gd name="T14" fmla="*/ 56 w 794"/>
                <a:gd name="T15" fmla="*/ 397 h 539"/>
                <a:gd name="T16" fmla="*/ 170 w 794"/>
                <a:gd name="T17" fmla="*/ 397 h 539"/>
                <a:gd name="T18" fmla="*/ 198 w 794"/>
                <a:gd name="T19" fmla="*/ 369 h 539"/>
                <a:gd name="T20" fmla="*/ 227 w 794"/>
                <a:gd name="T21" fmla="*/ 397 h 539"/>
                <a:gd name="T22" fmla="*/ 255 w 794"/>
                <a:gd name="T23" fmla="*/ 369 h 539"/>
                <a:gd name="T24" fmla="*/ 340 w 794"/>
                <a:gd name="T25" fmla="*/ 312 h 539"/>
                <a:gd name="T26" fmla="*/ 397 w 794"/>
                <a:gd name="T27" fmla="*/ 312 h 539"/>
                <a:gd name="T28" fmla="*/ 397 w 794"/>
                <a:gd name="T29" fmla="*/ 284 h 539"/>
                <a:gd name="T30" fmla="*/ 425 w 794"/>
                <a:gd name="T31" fmla="*/ 227 h 539"/>
                <a:gd name="T32" fmla="*/ 482 w 794"/>
                <a:gd name="T33" fmla="*/ 199 h 539"/>
                <a:gd name="T34" fmla="*/ 510 w 794"/>
                <a:gd name="T35" fmla="*/ 255 h 539"/>
                <a:gd name="T36" fmla="*/ 567 w 794"/>
                <a:gd name="T37" fmla="*/ 255 h 539"/>
                <a:gd name="T38" fmla="*/ 567 w 794"/>
                <a:gd name="T39" fmla="*/ 227 h 539"/>
                <a:gd name="T40" fmla="*/ 623 w 794"/>
                <a:gd name="T41" fmla="*/ 227 h 539"/>
                <a:gd name="T42" fmla="*/ 623 w 794"/>
                <a:gd name="T43" fmla="*/ 255 h 539"/>
                <a:gd name="T44" fmla="*/ 680 w 794"/>
                <a:gd name="T45" fmla="*/ 199 h 539"/>
                <a:gd name="T46" fmla="*/ 623 w 794"/>
                <a:gd name="T47" fmla="*/ 142 h 539"/>
                <a:gd name="T48" fmla="*/ 652 w 794"/>
                <a:gd name="T49" fmla="*/ 142 h 539"/>
                <a:gd name="T50" fmla="*/ 680 w 794"/>
                <a:gd name="T51" fmla="*/ 85 h 539"/>
                <a:gd name="T52" fmla="*/ 709 w 794"/>
                <a:gd name="T53" fmla="*/ 114 h 539"/>
                <a:gd name="T54" fmla="*/ 709 w 794"/>
                <a:gd name="T55" fmla="*/ 142 h 539"/>
                <a:gd name="T56" fmla="*/ 794 w 794"/>
                <a:gd name="T57" fmla="*/ 170 h 539"/>
                <a:gd name="T58" fmla="*/ 765 w 794"/>
                <a:gd name="T59" fmla="*/ 114 h 539"/>
                <a:gd name="T60" fmla="*/ 709 w 794"/>
                <a:gd name="T61" fmla="*/ 85 h 539"/>
                <a:gd name="T62" fmla="*/ 709 w 794"/>
                <a:gd name="T63" fmla="*/ 57 h 539"/>
                <a:gd name="T64" fmla="*/ 595 w 794"/>
                <a:gd name="T65" fmla="*/ 57 h 539"/>
                <a:gd name="T66" fmla="*/ 567 w 794"/>
                <a:gd name="T67" fmla="*/ 85 h 539"/>
                <a:gd name="T68" fmla="*/ 510 w 794"/>
                <a:gd name="T69" fmla="*/ 85 h 539"/>
                <a:gd name="T70" fmla="*/ 453 w 794"/>
                <a:gd name="T71" fmla="*/ 142 h 539"/>
                <a:gd name="T72" fmla="*/ 425 w 794"/>
                <a:gd name="T73" fmla="*/ 142 h 539"/>
                <a:gd name="T74" fmla="*/ 397 w 794"/>
                <a:gd name="T75" fmla="*/ 85 h 539"/>
                <a:gd name="T76" fmla="*/ 397 w 794"/>
                <a:gd name="T77" fmla="*/ 57 h 539"/>
                <a:gd name="T78" fmla="*/ 340 w 794"/>
                <a:gd name="T79" fmla="*/ 29 h 539"/>
                <a:gd name="T80" fmla="*/ 312 w 794"/>
                <a:gd name="T81" fmla="*/ 57 h 539"/>
                <a:gd name="T82" fmla="*/ 312 w 794"/>
                <a:gd name="T83" fmla="*/ 29 h 539"/>
                <a:gd name="T84" fmla="*/ 283 w 794"/>
                <a:gd name="T85" fmla="*/ 0 h 539"/>
                <a:gd name="T86" fmla="*/ 255 w 794"/>
                <a:gd name="T87" fmla="*/ 57 h 539"/>
                <a:gd name="T88" fmla="*/ 227 w 794"/>
                <a:gd name="T89" fmla="*/ 57 h 539"/>
                <a:gd name="T90" fmla="*/ 170 w 794"/>
                <a:gd name="T91" fmla="*/ 142 h 539"/>
                <a:gd name="T92" fmla="*/ 170 w 794"/>
                <a:gd name="T93" fmla="*/ 199 h 539"/>
                <a:gd name="T94" fmla="*/ 142 w 794"/>
                <a:gd name="T95" fmla="*/ 142 h 539"/>
                <a:gd name="T96" fmla="*/ 113 w 794"/>
                <a:gd name="T97" fmla="*/ 142 h 539"/>
                <a:gd name="T98" fmla="*/ 85 w 794"/>
                <a:gd name="T99" fmla="*/ 199 h 539"/>
                <a:gd name="T100" fmla="*/ 56 w 794"/>
                <a:gd name="T101" fmla="*/ 227 h 539"/>
                <a:gd name="T102" fmla="*/ 56 w 794"/>
                <a:gd name="T103" fmla="*/ 312 h 539"/>
                <a:gd name="T104" fmla="*/ 28 w 794"/>
                <a:gd name="T105" fmla="*/ 369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94" h="539">
                  <a:moveTo>
                    <a:pt x="28" y="369"/>
                  </a:moveTo>
                  <a:lnTo>
                    <a:pt x="0" y="425"/>
                  </a:lnTo>
                  <a:lnTo>
                    <a:pt x="56" y="454"/>
                  </a:lnTo>
                  <a:lnTo>
                    <a:pt x="56" y="510"/>
                  </a:lnTo>
                  <a:lnTo>
                    <a:pt x="142" y="539"/>
                  </a:lnTo>
                  <a:lnTo>
                    <a:pt x="142" y="510"/>
                  </a:lnTo>
                  <a:lnTo>
                    <a:pt x="85" y="482"/>
                  </a:lnTo>
                  <a:lnTo>
                    <a:pt x="56" y="397"/>
                  </a:lnTo>
                  <a:lnTo>
                    <a:pt x="170" y="397"/>
                  </a:lnTo>
                  <a:lnTo>
                    <a:pt x="198" y="369"/>
                  </a:lnTo>
                  <a:lnTo>
                    <a:pt x="227" y="397"/>
                  </a:lnTo>
                  <a:lnTo>
                    <a:pt x="255" y="369"/>
                  </a:lnTo>
                  <a:lnTo>
                    <a:pt x="340" y="312"/>
                  </a:lnTo>
                  <a:lnTo>
                    <a:pt x="397" y="312"/>
                  </a:lnTo>
                  <a:lnTo>
                    <a:pt x="397" y="284"/>
                  </a:lnTo>
                  <a:lnTo>
                    <a:pt x="425" y="227"/>
                  </a:lnTo>
                  <a:lnTo>
                    <a:pt x="482" y="199"/>
                  </a:lnTo>
                  <a:lnTo>
                    <a:pt x="510" y="255"/>
                  </a:lnTo>
                  <a:lnTo>
                    <a:pt x="567" y="255"/>
                  </a:lnTo>
                  <a:lnTo>
                    <a:pt x="567" y="227"/>
                  </a:lnTo>
                  <a:lnTo>
                    <a:pt x="623" y="227"/>
                  </a:lnTo>
                  <a:lnTo>
                    <a:pt x="623" y="255"/>
                  </a:lnTo>
                  <a:lnTo>
                    <a:pt x="680" y="199"/>
                  </a:lnTo>
                  <a:lnTo>
                    <a:pt x="623" y="142"/>
                  </a:lnTo>
                  <a:lnTo>
                    <a:pt x="652" y="142"/>
                  </a:lnTo>
                  <a:lnTo>
                    <a:pt x="680" y="85"/>
                  </a:lnTo>
                  <a:lnTo>
                    <a:pt x="709" y="114"/>
                  </a:lnTo>
                  <a:lnTo>
                    <a:pt x="709" y="142"/>
                  </a:lnTo>
                  <a:lnTo>
                    <a:pt x="794" y="170"/>
                  </a:lnTo>
                  <a:lnTo>
                    <a:pt x="765" y="114"/>
                  </a:lnTo>
                  <a:lnTo>
                    <a:pt x="709" y="85"/>
                  </a:lnTo>
                  <a:lnTo>
                    <a:pt x="709" y="57"/>
                  </a:lnTo>
                  <a:lnTo>
                    <a:pt x="595" y="57"/>
                  </a:lnTo>
                  <a:lnTo>
                    <a:pt x="567" y="85"/>
                  </a:lnTo>
                  <a:lnTo>
                    <a:pt x="510" y="85"/>
                  </a:lnTo>
                  <a:lnTo>
                    <a:pt x="453" y="142"/>
                  </a:lnTo>
                  <a:lnTo>
                    <a:pt x="425" y="142"/>
                  </a:lnTo>
                  <a:lnTo>
                    <a:pt x="397" y="85"/>
                  </a:lnTo>
                  <a:lnTo>
                    <a:pt x="397" y="57"/>
                  </a:lnTo>
                  <a:lnTo>
                    <a:pt x="340" y="29"/>
                  </a:lnTo>
                  <a:lnTo>
                    <a:pt x="312" y="57"/>
                  </a:lnTo>
                  <a:lnTo>
                    <a:pt x="312" y="29"/>
                  </a:lnTo>
                  <a:lnTo>
                    <a:pt x="283" y="0"/>
                  </a:lnTo>
                  <a:lnTo>
                    <a:pt x="255" y="57"/>
                  </a:lnTo>
                  <a:lnTo>
                    <a:pt x="227" y="57"/>
                  </a:lnTo>
                  <a:lnTo>
                    <a:pt x="170" y="142"/>
                  </a:lnTo>
                  <a:lnTo>
                    <a:pt x="170" y="199"/>
                  </a:lnTo>
                  <a:lnTo>
                    <a:pt x="142" y="142"/>
                  </a:lnTo>
                  <a:lnTo>
                    <a:pt x="113" y="142"/>
                  </a:lnTo>
                  <a:lnTo>
                    <a:pt x="85" y="199"/>
                  </a:lnTo>
                  <a:lnTo>
                    <a:pt x="56" y="227"/>
                  </a:lnTo>
                  <a:lnTo>
                    <a:pt x="56" y="312"/>
                  </a:lnTo>
                  <a:lnTo>
                    <a:pt x="28" y="369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6" name="Freeform 14">
              <a:extLst>
                <a:ext uri="{FF2B5EF4-FFF2-40B4-BE49-F238E27FC236}">
                  <a16:creationId xmlns:a16="http://schemas.microsoft.com/office/drawing/2014/main" id="{EC077C66-5817-46E6-AFFA-457552C96F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1" y="4243"/>
              <a:ext cx="255" cy="142"/>
            </a:xfrm>
            <a:custGeom>
              <a:avLst/>
              <a:gdLst>
                <a:gd name="T0" fmla="*/ 227 w 255"/>
                <a:gd name="T1" fmla="*/ 113 h 142"/>
                <a:gd name="T2" fmla="*/ 227 w 255"/>
                <a:gd name="T3" fmla="*/ 85 h 142"/>
                <a:gd name="T4" fmla="*/ 255 w 255"/>
                <a:gd name="T5" fmla="*/ 28 h 142"/>
                <a:gd name="T6" fmla="*/ 170 w 255"/>
                <a:gd name="T7" fmla="*/ 28 h 142"/>
                <a:gd name="T8" fmla="*/ 142 w 255"/>
                <a:gd name="T9" fmla="*/ 57 h 142"/>
                <a:gd name="T10" fmla="*/ 113 w 255"/>
                <a:gd name="T11" fmla="*/ 57 h 142"/>
                <a:gd name="T12" fmla="*/ 85 w 255"/>
                <a:gd name="T13" fmla="*/ 28 h 142"/>
                <a:gd name="T14" fmla="*/ 57 w 255"/>
                <a:gd name="T15" fmla="*/ 28 h 142"/>
                <a:gd name="T16" fmla="*/ 57 w 255"/>
                <a:gd name="T17" fmla="*/ 0 h 142"/>
                <a:gd name="T18" fmla="*/ 28 w 255"/>
                <a:gd name="T19" fmla="*/ 0 h 142"/>
                <a:gd name="T20" fmla="*/ 0 w 255"/>
                <a:gd name="T21" fmla="*/ 57 h 142"/>
                <a:gd name="T22" fmla="*/ 57 w 255"/>
                <a:gd name="T23" fmla="*/ 113 h 142"/>
                <a:gd name="T24" fmla="*/ 57 w 255"/>
                <a:gd name="T25" fmla="*/ 142 h 142"/>
                <a:gd name="T26" fmla="*/ 142 w 255"/>
                <a:gd name="T27" fmla="*/ 113 h 142"/>
                <a:gd name="T28" fmla="*/ 227 w 255"/>
                <a:gd name="T29" fmla="*/ 113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5" h="142">
                  <a:moveTo>
                    <a:pt x="227" y="113"/>
                  </a:moveTo>
                  <a:lnTo>
                    <a:pt x="227" y="85"/>
                  </a:lnTo>
                  <a:lnTo>
                    <a:pt x="255" y="28"/>
                  </a:lnTo>
                  <a:lnTo>
                    <a:pt x="170" y="28"/>
                  </a:lnTo>
                  <a:lnTo>
                    <a:pt x="142" y="57"/>
                  </a:lnTo>
                  <a:lnTo>
                    <a:pt x="113" y="57"/>
                  </a:lnTo>
                  <a:lnTo>
                    <a:pt x="85" y="28"/>
                  </a:lnTo>
                  <a:lnTo>
                    <a:pt x="57" y="28"/>
                  </a:lnTo>
                  <a:lnTo>
                    <a:pt x="57" y="0"/>
                  </a:lnTo>
                  <a:lnTo>
                    <a:pt x="28" y="0"/>
                  </a:lnTo>
                  <a:lnTo>
                    <a:pt x="0" y="57"/>
                  </a:lnTo>
                  <a:lnTo>
                    <a:pt x="57" y="113"/>
                  </a:lnTo>
                  <a:lnTo>
                    <a:pt x="57" y="142"/>
                  </a:lnTo>
                  <a:lnTo>
                    <a:pt x="142" y="113"/>
                  </a:lnTo>
                  <a:lnTo>
                    <a:pt x="227" y="113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7" name="Freeform 15">
              <a:extLst>
                <a:ext uri="{FF2B5EF4-FFF2-40B4-BE49-F238E27FC236}">
                  <a16:creationId xmlns:a16="http://schemas.microsoft.com/office/drawing/2014/main" id="{346C173B-A291-490D-895E-3B97DBF646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968" y="4158"/>
              <a:ext cx="198" cy="142"/>
            </a:xfrm>
            <a:custGeom>
              <a:avLst/>
              <a:gdLst>
                <a:gd name="T0" fmla="*/ 198 w 198"/>
                <a:gd name="T1" fmla="*/ 113 h 142"/>
                <a:gd name="T2" fmla="*/ 170 w 198"/>
                <a:gd name="T3" fmla="*/ 28 h 142"/>
                <a:gd name="T4" fmla="*/ 28 w 198"/>
                <a:gd name="T5" fmla="*/ 0 h 142"/>
                <a:gd name="T6" fmla="*/ 0 w 198"/>
                <a:gd name="T7" fmla="*/ 85 h 142"/>
                <a:gd name="T8" fmla="*/ 0 w 198"/>
                <a:gd name="T9" fmla="*/ 113 h 142"/>
                <a:gd name="T10" fmla="*/ 28 w 198"/>
                <a:gd name="T11" fmla="*/ 113 h 142"/>
                <a:gd name="T12" fmla="*/ 56 w 198"/>
                <a:gd name="T13" fmla="*/ 142 h 142"/>
                <a:gd name="T14" fmla="*/ 85 w 198"/>
                <a:gd name="T15" fmla="*/ 142 h 142"/>
                <a:gd name="T16" fmla="*/ 113 w 198"/>
                <a:gd name="T17" fmla="*/ 113 h 142"/>
                <a:gd name="T18" fmla="*/ 198 w 198"/>
                <a:gd name="T19" fmla="*/ 113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142">
                  <a:moveTo>
                    <a:pt x="198" y="113"/>
                  </a:moveTo>
                  <a:lnTo>
                    <a:pt x="170" y="28"/>
                  </a:lnTo>
                  <a:lnTo>
                    <a:pt x="28" y="0"/>
                  </a:lnTo>
                  <a:lnTo>
                    <a:pt x="0" y="85"/>
                  </a:lnTo>
                  <a:lnTo>
                    <a:pt x="0" y="113"/>
                  </a:lnTo>
                  <a:lnTo>
                    <a:pt x="28" y="113"/>
                  </a:lnTo>
                  <a:lnTo>
                    <a:pt x="56" y="142"/>
                  </a:lnTo>
                  <a:lnTo>
                    <a:pt x="85" y="142"/>
                  </a:lnTo>
                  <a:lnTo>
                    <a:pt x="113" y="113"/>
                  </a:lnTo>
                  <a:lnTo>
                    <a:pt x="198" y="113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8" name="Freeform 16">
              <a:extLst>
                <a:ext uri="{FF2B5EF4-FFF2-40B4-BE49-F238E27FC236}">
                  <a16:creationId xmlns:a16="http://schemas.microsoft.com/office/drawing/2014/main" id="{E5AFC387-4EFE-4852-BCD0-7F7196ACDAC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2" y="4186"/>
              <a:ext cx="539" cy="567"/>
            </a:xfrm>
            <a:custGeom>
              <a:avLst/>
              <a:gdLst>
                <a:gd name="T0" fmla="*/ 199 w 539"/>
                <a:gd name="T1" fmla="*/ 567 h 567"/>
                <a:gd name="T2" fmla="*/ 255 w 539"/>
                <a:gd name="T3" fmla="*/ 539 h 567"/>
                <a:gd name="T4" fmla="*/ 284 w 539"/>
                <a:gd name="T5" fmla="*/ 511 h 567"/>
                <a:gd name="T6" fmla="*/ 312 w 539"/>
                <a:gd name="T7" fmla="*/ 511 h 567"/>
                <a:gd name="T8" fmla="*/ 340 w 539"/>
                <a:gd name="T9" fmla="*/ 482 h 567"/>
                <a:gd name="T10" fmla="*/ 425 w 539"/>
                <a:gd name="T11" fmla="*/ 482 h 567"/>
                <a:gd name="T12" fmla="*/ 369 w 539"/>
                <a:gd name="T13" fmla="*/ 369 h 567"/>
                <a:gd name="T14" fmla="*/ 397 w 539"/>
                <a:gd name="T15" fmla="*/ 369 h 567"/>
                <a:gd name="T16" fmla="*/ 425 w 539"/>
                <a:gd name="T17" fmla="*/ 341 h 567"/>
                <a:gd name="T18" fmla="*/ 454 w 539"/>
                <a:gd name="T19" fmla="*/ 369 h 567"/>
                <a:gd name="T20" fmla="*/ 539 w 539"/>
                <a:gd name="T21" fmla="*/ 341 h 567"/>
                <a:gd name="T22" fmla="*/ 510 w 539"/>
                <a:gd name="T23" fmla="*/ 284 h 567"/>
                <a:gd name="T24" fmla="*/ 482 w 539"/>
                <a:gd name="T25" fmla="*/ 199 h 567"/>
                <a:gd name="T26" fmla="*/ 397 w 539"/>
                <a:gd name="T27" fmla="*/ 170 h 567"/>
                <a:gd name="T28" fmla="*/ 397 w 539"/>
                <a:gd name="T29" fmla="*/ 114 h 567"/>
                <a:gd name="T30" fmla="*/ 340 w 539"/>
                <a:gd name="T31" fmla="*/ 114 h 567"/>
                <a:gd name="T32" fmla="*/ 312 w 539"/>
                <a:gd name="T33" fmla="*/ 85 h 567"/>
                <a:gd name="T34" fmla="*/ 255 w 539"/>
                <a:gd name="T35" fmla="*/ 85 h 567"/>
                <a:gd name="T36" fmla="*/ 227 w 539"/>
                <a:gd name="T37" fmla="*/ 0 h 567"/>
                <a:gd name="T38" fmla="*/ 170 w 539"/>
                <a:gd name="T39" fmla="*/ 57 h 567"/>
                <a:gd name="T40" fmla="*/ 170 w 539"/>
                <a:gd name="T41" fmla="*/ 85 h 567"/>
                <a:gd name="T42" fmla="*/ 199 w 539"/>
                <a:gd name="T43" fmla="*/ 142 h 567"/>
                <a:gd name="T44" fmla="*/ 199 w 539"/>
                <a:gd name="T45" fmla="*/ 170 h 567"/>
                <a:gd name="T46" fmla="*/ 170 w 539"/>
                <a:gd name="T47" fmla="*/ 199 h 567"/>
                <a:gd name="T48" fmla="*/ 170 w 539"/>
                <a:gd name="T49" fmla="*/ 284 h 567"/>
                <a:gd name="T50" fmla="*/ 199 w 539"/>
                <a:gd name="T51" fmla="*/ 312 h 567"/>
                <a:gd name="T52" fmla="*/ 85 w 539"/>
                <a:gd name="T53" fmla="*/ 312 h 567"/>
                <a:gd name="T54" fmla="*/ 57 w 539"/>
                <a:gd name="T55" fmla="*/ 341 h 567"/>
                <a:gd name="T56" fmla="*/ 85 w 539"/>
                <a:gd name="T57" fmla="*/ 426 h 567"/>
                <a:gd name="T58" fmla="*/ 57 w 539"/>
                <a:gd name="T59" fmla="*/ 482 h 567"/>
                <a:gd name="T60" fmla="*/ 0 w 539"/>
                <a:gd name="T61" fmla="*/ 567 h 567"/>
                <a:gd name="T62" fmla="*/ 57 w 539"/>
                <a:gd name="T63" fmla="*/ 567 h 567"/>
                <a:gd name="T64" fmla="*/ 85 w 539"/>
                <a:gd name="T65" fmla="*/ 539 h 567"/>
                <a:gd name="T66" fmla="*/ 142 w 539"/>
                <a:gd name="T67" fmla="*/ 539 h 567"/>
                <a:gd name="T68" fmla="*/ 170 w 539"/>
                <a:gd name="T69" fmla="*/ 567 h 567"/>
                <a:gd name="T70" fmla="*/ 199 w 539"/>
                <a:gd name="T71" fmla="*/ 539 h 567"/>
                <a:gd name="T72" fmla="*/ 199 w 539"/>
                <a:gd name="T73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9" h="567">
                  <a:moveTo>
                    <a:pt x="199" y="567"/>
                  </a:moveTo>
                  <a:lnTo>
                    <a:pt x="255" y="539"/>
                  </a:lnTo>
                  <a:lnTo>
                    <a:pt x="284" y="511"/>
                  </a:lnTo>
                  <a:lnTo>
                    <a:pt x="312" y="511"/>
                  </a:lnTo>
                  <a:lnTo>
                    <a:pt x="340" y="482"/>
                  </a:lnTo>
                  <a:lnTo>
                    <a:pt x="425" y="482"/>
                  </a:lnTo>
                  <a:lnTo>
                    <a:pt x="369" y="369"/>
                  </a:lnTo>
                  <a:lnTo>
                    <a:pt x="397" y="369"/>
                  </a:lnTo>
                  <a:lnTo>
                    <a:pt x="425" y="341"/>
                  </a:lnTo>
                  <a:lnTo>
                    <a:pt x="454" y="369"/>
                  </a:lnTo>
                  <a:lnTo>
                    <a:pt x="539" y="341"/>
                  </a:lnTo>
                  <a:lnTo>
                    <a:pt x="510" y="284"/>
                  </a:lnTo>
                  <a:lnTo>
                    <a:pt x="482" y="199"/>
                  </a:lnTo>
                  <a:lnTo>
                    <a:pt x="397" y="170"/>
                  </a:lnTo>
                  <a:lnTo>
                    <a:pt x="397" y="114"/>
                  </a:lnTo>
                  <a:lnTo>
                    <a:pt x="340" y="114"/>
                  </a:lnTo>
                  <a:lnTo>
                    <a:pt x="312" y="85"/>
                  </a:lnTo>
                  <a:lnTo>
                    <a:pt x="255" y="85"/>
                  </a:lnTo>
                  <a:lnTo>
                    <a:pt x="227" y="0"/>
                  </a:lnTo>
                  <a:lnTo>
                    <a:pt x="170" y="57"/>
                  </a:lnTo>
                  <a:lnTo>
                    <a:pt x="170" y="85"/>
                  </a:lnTo>
                  <a:lnTo>
                    <a:pt x="199" y="142"/>
                  </a:lnTo>
                  <a:lnTo>
                    <a:pt x="199" y="170"/>
                  </a:lnTo>
                  <a:lnTo>
                    <a:pt x="170" y="199"/>
                  </a:lnTo>
                  <a:lnTo>
                    <a:pt x="170" y="284"/>
                  </a:lnTo>
                  <a:lnTo>
                    <a:pt x="199" y="312"/>
                  </a:lnTo>
                  <a:lnTo>
                    <a:pt x="85" y="312"/>
                  </a:lnTo>
                  <a:lnTo>
                    <a:pt x="57" y="341"/>
                  </a:lnTo>
                  <a:lnTo>
                    <a:pt x="85" y="426"/>
                  </a:lnTo>
                  <a:lnTo>
                    <a:pt x="57" y="482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85" y="539"/>
                  </a:lnTo>
                  <a:lnTo>
                    <a:pt x="142" y="539"/>
                  </a:lnTo>
                  <a:lnTo>
                    <a:pt x="170" y="567"/>
                  </a:lnTo>
                  <a:lnTo>
                    <a:pt x="199" y="539"/>
                  </a:lnTo>
                  <a:lnTo>
                    <a:pt x="199" y="567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9" name="Freeform 17">
              <a:extLst>
                <a:ext uri="{FF2B5EF4-FFF2-40B4-BE49-F238E27FC236}">
                  <a16:creationId xmlns:a16="http://schemas.microsoft.com/office/drawing/2014/main" id="{80019CF0-26C5-4B2A-BB8D-B8380050060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1" y="3449"/>
              <a:ext cx="567" cy="794"/>
            </a:xfrm>
            <a:custGeom>
              <a:avLst/>
              <a:gdLst>
                <a:gd name="T0" fmla="*/ 368 w 567"/>
                <a:gd name="T1" fmla="*/ 794 h 794"/>
                <a:gd name="T2" fmla="*/ 397 w 567"/>
                <a:gd name="T3" fmla="*/ 794 h 794"/>
                <a:gd name="T4" fmla="*/ 425 w 567"/>
                <a:gd name="T5" fmla="*/ 709 h 794"/>
                <a:gd name="T6" fmla="*/ 567 w 567"/>
                <a:gd name="T7" fmla="*/ 737 h 794"/>
                <a:gd name="T8" fmla="*/ 538 w 567"/>
                <a:gd name="T9" fmla="*/ 681 h 794"/>
                <a:gd name="T10" fmla="*/ 510 w 567"/>
                <a:gd name="T11" fmla="*/ 652 h 794"/>
                <a:gd name="T12" fmla="*/ 567 w 567"/>
                <a:gd name="T13" fmla="*/ 624 h 794"/>
                <a:gd name="T14" fmla="*/ 538 w 567"/>
                <a:gd name="T15" fmla="*/ 539 h 794"/>
                <a:gd name="T16" fmla="*/ 510 w 567"/>
                <a:gd name="T17" fmla="*/ 454 h 794"/>
                <a:gd name="T18" fmla="*/ 482 w 567"/>
                <a:gd name="T19" fmla="*/ 454 h 794"/>
                <a:gd name="T20" fmla="*/ 425 w 567"/>
                <a:gd name="T21" fmla="*/ 454 h 794"/>
                <a:gd name="T22" fmla="*/ 453 w 567"/>
                <a:gd name="T23" fmla="*/ 397 h 794"/>
                <a:gd name="T24" fmla="*/ 425 w 567"/>
                <a:gd name="T25" fmla="*/ 369 h 794"/>
                <a:gd name="T26" fmla="*/ 453 w 567"/>
                <a:gd name="T27" fmla="*/ 312 h 794"/>
                <a:gd name="T28" fmla="*/ 425 w 567"/>
                <a:gd name="T29" fmla="*/ 199 h 794"/>
                <a:gd name="T30" fmla="*/ 453 w 567"/>
                <a:gd name="T31" fmla="*/ 114 h 794"/>
                <a:gd name="T32" fmla="*/ 425 w 567"/>
                <a:gd name="T33" fmla="*/ 29 h 794"/>
                <a:gd name="T34" fmla="*/ 368 w 567"/>
                <a:gd name="T35" fmla="*/ 0 h 794"/>
                <a:gd name="T36" fmla="*/ 311 w 567"/>
                <a:gd name="T37" fmla="*/ 0 h 794"/>
                <a:gd name="T38" fmla="*/ 283 w 567"/>
                <a:gd name="T39" fmla="*/ 29 h 794"/>
                <a:gd name="T40" fmla="*/ 255 w 567"/>
                <a:gd name="T41" fmla="*/ 0 h 794"/>
                <a:gd name="T42" fmla="*/ 141 w 567"/>
                <a:gd name="T43" fmla="*/ 0 h 794"/>
                <a:gd name="T44" fmla="*/ 141 w 567"/>
                <a:gd name="T45" fmla="*/ 57 h 794"/>
                <a:gd name="T46" fmla="*/ 113 w 567"/>
                <a:gd name="T47" fmla="*/ 114 h 794"/>
                <a:gd name="T48" fmla="*/ 141 w 567"/>
                <a:gd name="T49" fmla="*/ 142 h 794"/>
                <a:gd name="T50" fmla="*/ 113 w 567"/>
                <a:gd name="T51" fmla="*/ 284 h 794"/>
                <a:gd name="T52" fmla="*/ 56 w 567"/>
                <a:gd name="T53" fmla="*/ 284 h 794"/>
                <a:gd name="T54" fmla="*/ 28 w 567"/>
                <a:gd name="T55" fmla="*/ 255 h 794"/>
                <a:gd name="T56" fmla="*/ 0 w 567"/>
                <a:gd name="T57" fmla="*/ 284 h 794"/>
                <a:gd name="T58" fmla="*/ 56 w 567"/>
                <a:gd name="T59" fmla="*/ 340 h 794"/>
                <a:gd name="T60" fmla="*/ 28 w 567"/>
                <a:gd name="T61" fmla="*/ 369 h 794"/>
                <a:gd name="T62" fmla="*/ 28 w 567"/>
                <a:gd name="T63" fmla="*/ 454 h 794"/>
                <a:gd name="T64" fmla="*/ 85 w 567"/>
                <a:gd name="T65" fmla="*/ 397 h 794"/>
                <a:gd name="T66" fmla="*/ 113 w 567"/>
                <a:gd name="T67" fmla="*/ 397 h 794"/>
                <a:gd name="T68" fmla="*/ 85 w 567"/>
                <a:gd name="T69" fmla="*/ 454 h 794"/>
                <a:gd name="T70" fmla="*/ 170 w 567"/>
                <a:gd name="T71" fmla="*/ 482 h 794"/>
                <a:gd name="T72" fmla="*/ 170 w 567"/>
                <a:gd name="T73" fmla="*/ 511 h 794"/>
                <a:gd name="T74" fmla="*/ 198 w 567"/>
                <a:gd name="T75" fmla="*/ 482 h 794"/>
                <a:gd name="T76" fmla="*/ 226 w 567"/>
                <a:gd name="T77" fmla="*/ 539 h 794"/>
                <a:gd name="T78" fmla="*/ 255 w 567"/>
                <a:gd name="T79" fmla="*/ 539 h 794"/>
                <a:gd name="T80" fmla="*/ 283 w 567"/>
                <a:gd name="T81" fmla="*/ 596 h 794"/>
                <a:gd name="T82" fmla="*/ 283 w 567"/>
                <a:gd name="T83" fmla="*/ 652 h 794"/>
                <a:gd name="T84" fmla="*/ 311 w 567"/>
                <a:gd name="T85" fmla="*/ 652 h 794"/>
                <a:gd name="T86" fmla="*/ 311 w 567"/>
                <a:gd name="T87" fmla="*/ 709 h 794"/>
                <a:gd name="T88" fmla="*/ 340 w 567"/>
                <a:gd name="T89" fmla="*/ 737 h 794"/>
                <a:gd name="T90" fmla="*/ 368 w 567"/>
                <a:gd name="T91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67" h="794">
                  <a:moveTo>
                    <a:pt x="368" y="794"/>
                  </a:moveTo>
                  <a:lnTo>
                    <a:pt x="397" y="794"/>
                  </a:lnTo>
                  <a:lnTo>
                    <a:pt x="425" y="709"/>
                  </a:lnTo>
                  <a:lnTo>
                    <a:pt x="567" y="737"/>
                  </a:lnTo>
                  <a:lnTo>
                    <a:pt x="538" y="681"/>
                  </a:lnTo>
                  <a:lnTo>
                    <a:pt x="510" y="652"/>
                  </a:lnTo>
                  <a:lnTo>
                    <a:pt x="567" y="624"/>
                  </a:lnTo>
                  <a:lnTo>
                    <a:pt x="538" y="539"/>
                  </a:lnTo>
                  <a:lnTo>
                    <a:pt x="510" y="454"/>
                  </a:lnTo>
                  <a:lnTo>
                    <a:pt x="482" y="454"/>
                  </a:lnTo>
                  <a:lnTo>
                    <a:pt x="425" y="454"/>
                  </a:lnTo>
                  <a:lnTo>
                    <a:pt x="453" y="397"/>
                  </a:lnTo>
                  <a:lnTo>
                    <a:pt x="425" y="369"/>
                  </a:lnTo>
                  <a:lnTo>
                    <a:pt x="453" y="312"/>
                  </a:lnTo>
                  <a:lnTo>
                    <a:pt x="425" y="199"/>
                  </a:lnTo>
                  <a:lnTo>
                    <a:pt x="453" y="114"/>
                  </a:lnTo>
                  <a:lnTo>
                    <a:pt x="425" y="29"/>
                  </a:lnTo>
                  <a:lnTo>
                    <a:pt x="368" y="0"/>
                  </a:lnTo>
                  <a:lnTo>
                    <a:pt x="311" y="0"/>
                  </a:lnTo>
                  <a:lnTo>
                    <a:pt x="283" y="29"/>
                  </a:lnTo>
                  <a:lnTo>
                    <a:pt x="255" y="0"/>
                  </a:lnTo>
                  <a:lnTo>
                    <a:pt x="141" y="0"/>
                  </a:lnTo>
                  <a:lnTo>
                    <a:pt x="141" y="57"/>
                  </a:lnTo>
                  <a:lnTo>
                    <a:pt x="113" y="114"/>
                  </a:lnTo>
                  <a:lnTo>
                    <a:pt x="141" y="142"/>
                  </a:lnTo>
                  <a:lnTo>
                    <a:pt x="113" y="284"/>
                  </a:lnTo>
                  <a:lnTo>
                    <a:pt x="56" y="284"/>
                  </a:lnTo>
                  <a:lnTo>
                    <a:pt x="28" y="255"/>
                  </a:lnTo>
                  <a:lnTo>
                    <a:pt x="0" y="284"/>
                  </a:lnTo>
                  <a:lnTo>
                    <a:pt x="56" y="340"/>
                  </a:lnTo>
                  <a:lnTo>
                    <a:pt x="28" y="369"/>
                  </a:lnTo>
                  <a:lnTo>
                    <a:pt x="28" y="454"/>
                  </a:lnTo>
                  <a:lnTo>
                    <a:pt x="85" y="397"/>
                  </a:lnTo>
                  <a:lnTo>
                    <a:pt x="113" y="397"/>
                  </a:lnTo>
                  <a:lnTo>
                    <a:pt x="85" y="454"/>
                  </a:lnTo>
                  <a:lnTo>
                    <a:pt x="170" y="482"/>
                  </a:lnTo>
                  <a:lnTo>
                    <a:pt x="170" y="511"/>
                  </a:lnTo>
                  <a:lnTo>
                    <a:pt x="198" y="482"/>
                  </a:lnTo>
                  <a:lnTo>
                    <a:pt x="226" y="539"/>
                  </a:lnTo>
                  <a:lnTo>
                    <a:pt x="255" y="539"/>
                  </a:lnTo>
                  <a:lnTo>
                    <a:pt x="283" y="596"/>
                  </a:lnTo>
                  <a:lnTo>
                    <a:pt x="283" y="652"/>
                  </a:lnTo>
                  <a:lnTo>
                    <a:pt x="311" y="652"/>
                  </a:lnTo>
                  <a:lnTo>
                    <a:pt x="311" y="709"/>
                  </a:lnTo>
                  <a:lnTo>
                    <a:pt x="340" y="737"/>
                  </a:lnTo>
                  <a:lnTo>
                    <a:pt x="368" y="794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0" name="Freeform 18">
              <a:extLst>
                <a:ext uri="{FF2B5EF4-FFF2-40B4-BE49-F238E27FC236}">
                  <a16:creationId xmlns:a16="http://schemas.microsoft.com/office/drawing/2014/main" id="{0ACBB74F-0E6D-4203-891B-78E2B1C0BF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4" y="2911"/>
              <a:ext cx="992" cy="1559"/>
            </a:xfrm>
            <a:custGeom>
              <a:avLst/>
              <a:gdLst>
                <a:gd name="T0" fmla="*/ 765 w 992"/>
                <a:gd name="T1" fmla="*/ 1559 h 1559"/>
                <a:gd name="T2" fmla="*/ 794 w 992"/>
                <a:gd name="T3" fmla="*/ 1445 h 1559"/>
                <a:gd name="T4" fmla="*/ 765 w 992"/>
                <a:gd name="T5" fmla="*/ 1332 h 1559"/>
                <a:gd name="T6" fmla="*/ 708 w 992"/>
                <a:gd name="T7" fmla="*/ 1247 h 1559"/>
                <a:gd name="T8" fmla="*/ 680 w 992"/>
                <a:gd name="T9" fmla="*/ 1190 h 1559"/>
                <a:gd name="T10" fmla="*/ 652 w 992"/>
                <a:gd name="T11" fmla="*/ 1077 h 1559"/>
                <a:gd name="T12" fmla="*/ 595 w 992"/>
                <a:gd name="T13" fmla="*/ 1020 h 1559"/>
                <a:gd name="T14" fmla="*/ 567 w 992"/>
                <a:gd name="T15" fmla="*/ 1020 h 1559"/>
                <a:gd name="T16" fmla="*/ 510 w 992"/>
                <a:gd name="T17" fmla="*/ 935 h 1559"/>
                <a:gd name="T18" fmla="*/ 425 w 992"/>
                <a:gd name="T19" fmla="*/ 992 h 1559"/>
                <a:gd name="T20" fmla="*/ 453 w 992"/>
                <a:gd name="T21" fmla="*/ 878 h 1559"/>
                <a:gd name="T22" fmla="*/ 425 w 992"/>
                <a:gd name="T23" fmla="*/ 793 h 1559"/>
                <a:gd name="T24" fmla="*/ 510 w 992"/>
                <a:gd name="T25" fmla="*/ 822 h 1559"/>
                <a:gd name="T26" fmla="*/ 538 w 992"/>
                <a:gd name="T27" fmla="*/ 680 h 1559"/>
                <a:gd name="T28" fmla="*/ 538 w 992"/>
                <a:gd name="T29" fmla="*/ 595 h 1559"/>
                <a:gd name="T30" fmla="*/ 652 w 992"/>
                <a:gd name="T31" fmla="*/ 538 h 1559"/>
                <a:gd name="T32" fmla="*/ 708 w 992"/>
                <a:gd name="T33" fmla="*/ 538 h 1559"/>
                <a:gd name="T34" fmla="*/ 822 w 992"/>
                <a:gd name="T35" fmla="*/ 567 h 1559"/>
                <a:gd name="T36" fmla="*/ 879 w 992"/>
                <a:gd name="T37" fmla="*/ 652 h 1559"/>
                <a:gd name="T38" fmla="*/ 964 w 992"/>
                <a:gd name="T39" fmla="*/ 538 h 1559"/>
                <a:gd name="T40" fmla="*/ 964 w 992"/>
                <a:gd name="T41" fmla="*/ 425 h 1559"/>
                <a:gd name="T42" fmla="*/ 907 w 992"/>
                <a:gd name="T43" fmla="*/ 340 h 1559"/>
                <a:gd name="T44" fmla="*/ 935 w 992"/>
                <a:gd name="T45" fmla="*/ 141 h 1559"/>
                <a:gd name="T46" fmla="*/ 822 w 992"/>
                <a:gd name="T47" fmla="*/ 113 h 1559"/>
                <a:gd name="T48" fmla="*/ 822 w 992"/>
                <a:gd name="T49" fmla="*/ 28 h 1559"/>
                <a:gd name="T50" fmla="*/ 680 w 992"/>
                <a:gd name="T51" fmla="*/ 28 h 1559"/>
                <a:gd name="T52" fmla="*/ 453 w 992"/>
                <a:gd name="T53" fmla="*/ 28 h 1559"/>
                <a:gd name="T54" fmla="*/ 312 w 992"/>
                <a:gd name="T55" fmla="*/ 141 h 1559"/>
                <a:gd name="T56" fmla="*/ 312 w 992"/>
                <a:gd name="T57" fmla="*/ 170 h 1559"/>
                <a:gd name="T58" fmla="*/ 227 w 992"/>
                <a:gd name="T59" fmla="*/ 198 h 1559"/>
                <a:gd name="T60" fmla="*/ 198 w 992"/>
                <a:gd name="T61" fmla="*/ 311 h 1559"/>
                <a:gd name="T62" fmla="*/ 85 w 992"/>
                <a:gd name="T63" fmla="*/ 482 h 1559"/>
                <a:gd name="T64" fmla="*/ 28 w 992"/>
                <a:gd name="T65" fmla="*/ 595 h 1559"/>
                <a:gd name="T66" fmla="*/ 0 w 992"/>
                <a:gd name="T67" fmla="*/ 708 h 1559"/>
                <a:gd name="T68" fmla="*/ 85 w 992"/>
                <a:gd name="T69" fmla="*/ 708 h 1559"/>
                <a:gd name="T70" fmla="*/ 170 w 992"/>
                <a:gd name="T71" fmla="*/ 737 h 1559"/>
                <a:gd name="T72" fmla="*/ 170 w 992"/>
                <a:gd name="T73" fmla="*/ 793 h 1559"/>
                <a:gd name="T74" fmla="*/ 227 w 992"/>
                <a:gd name="T75" fmla="*/ 850 h 1559"/>
                <a:gd name="T76" fmla="*/ 198 w 992"/>
                <a:gd name="T77" fmla="*/ 935 h 1559"/>
                <a:gd name="T78" fmla="*/ 198 w 992"/>
                <a:gd name="T79" fmla="*/ 1105 h 1559"/>
                <a:gd name="T80" fmla="*/ 312 w 992"/>
                <a:gd name="T81" fmla="*/ 1105 h 1559"/>
                <a:gd name="T82" fmla="*/ 283 w 992"/>
                <a:gd name="T83" fmla="*/ 1219 h 1559"/>
                <a:gd name="T84" fmla="*/ 368 w 992"/>
                <a:gd name="T85" fmla="*/ 1332 h 1559"/>
                <a:gd name="T86" fmla="*/ 453 w 992"/>
                <a:gd name="T87" fmla="*/ 1360 h 1559"/>
                <a:gd name="T88" fmla="*/ 538 w 992"/>
                <a:gd name="T89" fmla="*/ 1389 h 1559"/>
                <a:gd name="T90" fmla="*/ 595 w 992"/>
                <a:gd name="T91" fmla="*/ 1445 h 1559"/>
                <a:gd name="T92" fmla="*/ 708 w 992"/>
                <a:gd name="T93" fmla="*/ 1559 h 1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92" h="1559">
                  <a:moveTo>
                    <a:pt x="708" y="1559"/>
                  </a:moveTo>
                  <a:lnTo>
                    <a:pt x="765" y="1559"/>
                  </a:lnTo>
                  <a:lnTo>
                    <a:pt x="794" y="1474"/>
                  </a:lnTo>
                  <a:lnTo>
                    <a:pt x="794" y="1445"/>
                  </a:lnTo>
                  <a:lnTo>
                    <a:pt x="737" y="1389"/>
                  </a:lnTo>
                  <a:lnTo>
                    <a:pt x="765" y="1332"/>
                  </a:lnTo>
                  <a:lnTo>
                    <a:pt x="737" y="1275"/>
                  </a:lnTo>
                  <a:lnTo>
                    <a:pt x="708" y="1247"/>
                  </a:lnTo>
                  <a:lnTo>
                    <a:pt x="708" y="1190"/>
                  </a:lnTo>
                  <a:lnTo>
                    <a:pt x="680" y="1190"/>
                  </a:lnTo>
                  <a:lnTo>
                    <a:pt x="680" y="1134"/>
                  </a:lnTo>
                  <a:lnTo>
                    <a:pt x="652" y="1077"/>
                  </a:lnTo>
                  <a:lnTo>
                    <a:pt x="623" y="1077"/>
                  </a:lnTo>
                  <a:lnTo>
                    <a:pt x="595" y="1020"/>
                  </a:lnTo>
                  <a:lnTo>
                    <a:pt x="567" y="1049"/>
                  </a:lnTo>
                  <a:lnTo>
                    <a:pt x="567" y="1020"/>
                  </a:lnTo>
                  <a:lnTo>
                    <a:pt x="482" y="992"/>
                  </a:lnTo>
                  <a:lnTo>
                    <a:pt x="510" y="935"/>
                  </a:lnTo>
                  <a:lnTo>
                    <a:pt x="482" y="935"/>
                  </a:lnTo>
                  <a:lnTo>
                    <a:pt x="425" y="992"/>
                  </a:lnTo>
                  <a:lnTo>
                    <a:pt x="425" y="907"/>
                  </a:lnTo>
                  <a:lnTo>
                    <a:pt x="453" y="878"/>
                  </a:lnTo>
                  <a:lnTo>
                    <a:pt x="397" y="822"/>
                  </a:lnTo>
                  <a:lnTo>
                    <a:pt x="425" y="793"/>
                  </a:lnTo>
                  <a:lnTo>
                    <a:pt x="453" y="822"/>
                  </a:lnTo>
                  <a:lnTo>
                    <a:pt x="510" y="822"/>
                  </a:lnTo>
                  <a:lnTo>
                    <a:pt x="567" y="680"/>
                  </a:lnTo>
                  <a:lnTo>
                    <a:pt x="538" y="680"/>
                  </a:lnTo>
                  <a:lnTo>
                    <a:pt x="510" y="652"/>
                  </a:lnTo>
                  <a:lnTo>
                    <a:pt x="538" y="595"/>
                  </a:lnTo>
                  <a:lnTo>
                    <a:pt x="538" y="538"/>
                  </a:lnTo>
                  <a:lnTo>
                    <a:pt x="652" y="538"/>
                  </a:lnTo>
                  <a:lnTo>
                    <a:pt x="680" y="567"/>
                  </a:lnTo>
                  <a:lnTo>
                    <a:pt x="708" y="538"/>
                  </a:lnTo>
                  <a:lnTo>
                    <a:pt x="765" y="538"/>
                  </a:lnTo>
                  <a:lnTo>
                    <a:pt x="822" y="567"/>
                  </a:lnTo>
                  <a:lnTo>
                    <a:pt x="850" y="652"/>
                  </a:lnTo>
                  <a:lnTo>
                    <a:pt x="879" y="652"/>
                  </a:lnTo>
                  <a:lnTo>
                    <a:pt x="964" y="623"/>
                  </a:lnTo>
                  <a:lnTo>
                    <a:pt x="964" y="538"/>
                  </a:lnTo>
                  <a:lnTo>
                    <a:pt x="992" y="482"/>
                  </a:lnTo>
                  <a:lnTo>
                    <a:pt x="964" y="425"/>
                  </a:lnTo>
                  <a:lnTo>
                    <a:pt x="907" y="396"/>
                  </a:lnTo>
                  <a:lnTo>
                    <a:pt x="907" y="340"/>
                  </a:lnTo>
                  <a:lnTo>
                    <a:pt x="935" y="283"/>
                  </a:lnTo>
                  <a:lnTo>
                    <a:pt x="935" y="141"/>
                  </a:lnTo>
                  <a:lnTo>
                    <a:pt x="879" y="113"/>
                  </a:lnTo>
                  <a:lnTo>
                    <a:pt x="822" y="113"/>
                  </a:lnTo>
                  <a:lnTo>
                    <a:pt x="794" y="85"/>
                  </a:lnTo>
                  <a:lnTo>
                    <a:pt x="822" y="28"/>
                  </a:lnTo>
                  <a:lnTo>
                    <a:pt x="765" y="0"/>
                  </a:lnTo>
                  <a:lnTo>
                    <a:pt x="680" y="28"/>
                  </a:lnTo>
                  <a:lnTo>
                    <a:pt x="595" y="56"/>
                  </a:lnTo>
                  <a:lnTo>
                    <a:pt x="453" y="28"/>
                  </a:lnTo>
                  <a:lnTo>
                    <a:pt x="368" y="56"/>
                  </a:lnTo>
                  <a:lnTo>
                    <a:pt x="312" y="141"/>
                  </a:lnTo>
                  <a:lnTo>
                    <a:pt x="340" y="170"/>
                  </a:lnTo>
                  <a:lnTo>
                    <a:pt x="312" y="170"/>
                  </a:lnTo>
                  <a:lnTo>
                    <a:pt x="283" y="226"/>
                  </a:lnTo>
                  <a:lnTo>
                    <a:pt x="227" y="198"/>
                  </a:lnTo>
                  <a:lnTo>
                    <a:pt x="141" y="255"/>
                  </a:lnTo>
                  <a:lnTo>
                    <a:pt x="198" y="311"/>
                  </a:lnTo>
                  <a:lnTo>
                    <a:pt x="198" y="340"/>
                  </a:lnTo>
                  <a:lnTo>
                    <a:pt x="85" y="482"/>
                  </a:lnTo>
                  <a:lnTo>
                    <a:pt x="85" y="538"/>
                  </a:lnTo>
                  <a:lnTo>
                    <a:pt x="28" y="595"/>
                  </a:lnTo>
                  <a:lnTo>
                    <a:pt x="28" y="652"/>
                  </a:lnTo>
                  <a:lnTo>
                    <a:pt x="0" y="708"/>
                  </a:lnTo>
                  <a:lnTo>
                    <a:pt x="56" y="765"/>
                  </a:lnTo>
                  <a:lnTo>
                    <a:pt x="85" y="708"/>
                  </a:lnTo>
                  <a:lnTo>
                    <a:pt x="113" y="737"/>
                  </a:lnTo>
                  <a:lnTo>
                    <a:pt x="170" y="737"/>
                  </a:lnTo>
                  <a:lnTo>
                    <a:pt x="198" y="765"/>
                  </a:lnTo>
                  <a:lnTo>
                    <a:pt x="170" y="793"/>
                  </a:lnTo>
                  <a:lnTo>
                    <a:pt x="170" y="850"/>
                  </a:lnTo>
                  <a:lnTo>
                    <a:pt x="227" y="850"/>
                  </a:lnTo>
                  <a:lnTo>
                    <a:pt x="283" y="935"/>
                  </a:lnTo>
                  <a:lnTo>
                    <a:pt x="198" y="935"/>
                  </a:lnTo>
                  <a:lnTo>
                    <a:pt x="141" y="1020"/>
                  </a:lnTo>
                  <a:lnTo>
                    <a:pt x="198" y="1105"/>
                  </a:lnTo>
                  <a:lnTo>
                    <a:pt x="283" y="1077"/>
                  </a:lnTo>
                  <a:lnTo>
                    <a:pt x="312" y="1105"/>
                  </a:lnTo>
                  <a:lnTo>
                    <a:pt x="283" y="1134"/>
                  </a:lnTo>
                  <a:lnTo>
                    <a:pt x="283" y="1219"/>
                  </a:lnTo>
                  <a:lnTo>
                    <a:pt x="368" y="1304"/>
                  </a:lnTo>
                  <a:lnTo>
                    <a:pt x="368" y="1332"/>
                  </a:lnTo>
                  <a:lnTo>
                    <a:pt x="425" y="1275"/>
                  </a:lnTo>
                  <a:lnTo>
                    <a:pt x="453" y="1360"/>
                  </a:lnTo>
                  <a:lnTo>
                    <a:pt x="510" y="1360"/>
                  </a:lnTo>
                  <a:lnTo>
                    <a:pt x="538" y="1389"/>
                  </a:lnTo>
                  <a:lnTo>
                    <a:pt x="595" y="1389"/>
                  </a:lnTo>
                  <a:lnTo>
                    <a:pt x="595" y="1445"/>
                  </a:lnTo>
                  <a:lnTo>
                    <a:pt x="680" y="1474"/>
                  </a:lnTo>
                  <a:lnTo>
                    <a:pt x="708" y="1559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1" name="Freeform 19">
              <a:extLst>
                <a:ext uri="{FF2B5EF4-FFF2-40B4-BE49-F238E27FC236}">
                  <a16:creationId xmlns:a16="http://schemas.microsoft.com/office/drawing/2014/main" id="{E5C1422C-E134-4F66-B1E9-DEE33144F1E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9" y="2599"/>
              <a:ext cx="624" cy="1729"/>
            </a:xfrm>
            <a:custGeom>
              <a:avLst/>
              <a:gdLst>
                <a:gd name="T0" fmla="*/ 482 w 624"/>
                <a:gd name="T1" fmla="*/ 1672 h 1729"/>
                <a:gd name="T2" fmla="*/ 454 w 624"/>
                <a:gd name="T3" fmla="*/ 1644 h 1729"/>
                <a:gd name="T4" fmla="*/ 397 w 624"/>
                <a:gd name="T5" fmla="*/ 1531 h 1729"/>
                <a:gd name="T6" fmla="*/ 425 w 624"/>
                <a:gd name="T7" fmla="*/ 1474 h 1729"/>
                <a:gd name="T8" fmla="*/ 510 w 624"/>
                <a:gd name="T9" fmla="*/ 1417 h 1729"/>
                <a:gd name="T10" fmla="*/ 510 w 624"/>
                <a:gd name="T11" fmla="*/ 1332 h 1729"/>
                <a:gd name="T12" fmla="*/ 482 w 624"/>
                <a:gd name="T13" fmla="*/ 1247 h 1729"/>
                <a:gd name="T14" fmla="*/ 567 w 624"/>
                <a:gd name="T15" fmla="*/ 1020 h 1729"/>
                <a:gd name="T16" fmla="*/ 596 w 624"/>
                <a:gd name="T17" fmla="*/ 879 h 1729"/>
                <a:gd name="T18" fmla="*/ 510 w 624"/>
                <a:gd name="T19" fmla="*/ 765 h 1729"/>
                <a:gd name="T20" fmla="*/ 510 w 624"/>
                <a:gd name="T21" fmla="*/ 708 h 1729"/>
                <a:gd name="T22" fmla="*/ 510 w 624"/>
                <a:gd name="T23" fmla="*/ 538 h 1729"/>
                <a:gd name="T24" fmla="*/ 482 w 624"/>
                <a:gd name="T25" fmla="*/ 425 h 1729"/>
                <a:gd name="T26" fmla="*/ 539 w 624"/>
                <a:gd name="T27" fmla="*/ 312 h 1729"/>
                <a:gd name="T28" fmla="*/ 624 w 624"/>
                <a:gd name="T29" fmla="*/ 227 h 1729"/>
                <a:gd name="T30" fmla="*/ 539 w 624"/>
                <a:gd name="T31" fmla="*/ 227 h 1729"/>
                <a:gd name="T32" fmla="*/ 425 w 624"/>
                <a:gd name="T33" fmla="*/ 198 h 1729"/>
                <a:gd name="T34" fmla="*/ 397 w 624"/>
                <a:gd name="T35" fmla="*/ 113 h 1729"/>
                <a:gd name="T36" fmla="*/ 312 w 624"/>
                <a:gd name="T37" fmla="*/ 0 h 1729"/>
                <a:gd name="T38" fmla="*/ 227 w 624"/>
                <a:gd name="T39" fmla="*/ 142 h 1729"/>
                <a:gd name="T40" fmla="*/ 227 w 624"/>
                <a:gd name="T41" fmla="*/ 227 h 1729"/>
                <a:gd name="T42" fmla="*/ 29 w 624"/>
                <a:gd name="T43" fmla="*/ 170 h 1729"/>
                <a:gd name="T44" fmla="*/ 0 w 624"/>
                <a:gd name="T45" fmla="*/ 312 h 1729"/>
                <a:gd name="T46" fmla="*/ 29 w 624"/>
                <a:gd name="T47" fmla="*/ 397 h 1729"/>
                <a:gd name="T48" fmla="*/ 114 w 624"/>
                <a:gd name="T49" fmla="*/ 425 h 1729"/>
                <a:gd name="T50" fmla="*/ 170 w 624"/>
                <a:gd name="T51" fmla="*/ 595 h 1729"/>
                <a:gd name="T52" fmla="*/ 142 w 624"/>
                <a:gd name="T53" fmla="*/ 708 h 1729"/>
                <a:gd name="T54" fmla="*/ 227 w 624"/>
                <a:gd name="T55" fmla="*/ 794 h 1729"/>
                <a:gd name="T56" fmla="*/ 199 w 624"/>
                <a:gd name="T57" fmla="*/ 935 h 1729"/>
                <a:gd name="T58" fmla="*/ 85 w 624"/>
                <a:gd name="T59" fmla="*/ 964 h 1729"/>
                <a:gd name="T60" fmla="*/ 85 w 624"/>
                <a:gd name="T61" fmla="*/ 1162 h 1729"/>
                <a:gd name="T62" fmla="*/ 85 w 624"/>
                <a:gd name="T63" fmla="*/ 1247 h 1729"/>
                <a:gd name="T64" fmla="*/ 142 w 624"/>
                <a:gd name="T65" fmla="*/ 1304 h 1729"/>
                <a:gd name="T66" fmla="*/ 142 w 624"/>
                <a:gd name="T67" fmla="*/ 1502 h 1729"/>
                <a:gd name="T68" fmla="*/ 199 w 624"/>
                <a:gd name="T69" fmla="*/ 1587 h 1729"/>
                <a:gd name="T70" fmla="*/ 199 w 624"/>
                <a:gd name="T71" fmla="*/ 1729 h 1729"/>
                <a:gd name="T72" fmla="*/ 340 w 624"/>
                <a:gd name="T73" fmla="*/ 1729 h 1729"/>
                <a:gd name="T74" fmla="*/ 425 w 624"/>
                <a:gd name="T75" fmla="*/ 1701 h 1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24" h="1729">
                  <a:moveTo>
                    <a:pt x="425" y="1701"/>
                  </a:moveTo>
                  <a:lnTo>
                    <a:pt x="482" y="1672"/>
                  </a:lnTo>
                  <a:lnTo>
                    <a:pt x="482" y="1644"/>
                  </a:lnTo>
                  <a:lnTo>
                    <a:pt x="454" y="1644"/>
                  </a:lnTo>
                  <a:lnTo>
                    <a:pt x="454" y="1559"/>
                  </a:lnTo>
                  <a:lnTo>
                    <a:pt x="397" y="1531"/>
                  </a:lnTo>
                  <a:lnTo>
                    <a:pt x="397" y="1502"/>
                  </a:lnTo>
                  <a:lnTo>
                    <a:pt x="425" y="1474"/>
                  </a:lnTo>
                  <a:lnTo>
                    <a:pt x="482" y="1474"/>
                  </a:lnTo>
                  <a:lnTo>
                    <a:pt x="510" y="1417"/>
                  </a:lnTo>
                  <a:lnTo>
                    <a:pt x="482" y="1361"/>
                  </a:lnTo>
                  <a:lnTo>
                    <a:pt x="510" y="1332"/>
                  </a:lnTo>
                  <a:lnTo>
                    <a:pt x="510" y="1275"/>
                  </a:lnTo>
                  <a:lnTo>
                    <a:pt x="482" y="1247"/>
                  </a:lnTo>
                  <a:lnTo>
                    <a:pt x="539" y="1162"/>
                  </a:lnTo>
                  <a:lnTo>
                    <a:pt x="567" y="1020"/>
                  </a:lnTo>
                  <a:lnTo>
                    <a:pt x="539" y="992"/>
                  </a:lnTo>
                  <a:lnTo>
                    <a:pt x="596" y="879"/>
                  </a:lnTo>
                  <a:lnTo>
                    <a:pt x="539" y="879"/>
                  </a:lnTo>
                  <a:lnTo>
                    <a:pt x="510" y="765"/>
                  </a:lnTo>
                  <a:lnTo>
                    <a:pt x="539" y="708"/>
                  </a:lnTo>
                  <a:lnTo>
                    <a:pt x="510" y="708"/>
                  </a:lnTo>
                  <a:lnTo>
                    <a:pt x="454" y="538"/>
                  </a:lnTo>
                  <a:lnTo>
                    <a:pt x="510" y="538"/>
                  </a:lnTo>
                  <a:lnTo>
                    <a:pt x="510" y="453"/>
                  </a:lnTo>
                  <a:lnTo>
                    <a:pt x="482" y="425"/>
                  </a:lnTo>
                  <a:lnTo>
                    <a:pt x="539" y="368"/>
                  </a:lnTo>
                  <a:lnTo>
                    <a:pt x="539" y="312"/>
                  </a:lnTo>
                  <a:lnTo>
                    <a:pt x="567" y="283"/>
                  </a:lnTo>
                  <a:lnTo>
                    <a:pt x="624" y="227"/>
                  </a:lnTo>
                  <a:lnTo>
                    <a:pt x="596" y="198"/>
                  </a:lnTo>
                  <a:lnTo>
                    <a:pt x="539" y="227"/>
                  </a:lnTo>
                  <a:lnTo>
                    <a:pt x="482" y="255"/>
                  </a:lnTo>
                  <a:lnTo>
                    <a:pt x="425" y="198"/>
                  </a:lnTo>
                  <a:lnTo>
                    <a:pt x="425" y="113"/>
                  </a:lnTo>
                  <a:lnTo>
                    <a:pt x="397" y="113"/>
                  </a:lnTo>
                  <a:lnTo>
                    <a:pt x="369" y="28"/>
                  </a:lnTo>
                  <a:lnTo>
                    <a:pt x="312" y="0"/>
                  </a:lnTo>
                  <a:lnTo>
                    <a:pt x="227" y="85"/>
                  </a:lnTo>
                  <a:lnTo>
                    <a:pt x="227" y="142"/>
                  </a:lnTo>
                  <a:lnTo>
                    <a:pt x="255" y="142"/>
                  </a:lnTo>
                  <a:lnTo>
                    <a:pt x="227" y="227"/>
                  </a:lnTo>
                  <a:lnTo>
                    <a:pt x="199" y="198"/>
                  </a:lnTo>
                  <a:lnTo>
                    <a:pt x="29" y="170"/>
                  </a:lnTo>
                  <a:lnTo>
                    <a:pt x="0" y="255"/>
                  </a:lnTo>
                  <a:lnTo>
                    <a:pt x="0" y="312"/>
                  </a:lnTo>
                  <a:lnTo>
                    <a:pt x="57" y="340"/>
                  </a:lnTo>
                  <a:lnTo>
                    <a:pt x="29" y="397"/>
                  </a:lnTo>
                  <a:lnTo>
                    <a:pt x="57" y="425"/>
                  </a:lnTo>
                  <a:lnTo>
                    <a:pt x="114" y="425"/>
                  </a:lnTo>
                  <a:lnTo>
                    <a:pt x="170" y="453"/>
                  </a:lnTo>
                  <a:lnTo>
                    <a:pt x="170" y="595"/>
                  </a:lnTo>
                  <a:lnTo>
                    <a:pt x="142" y="652"/>
                  </a:lnTo>
                  <a:lnTo>
                    <a:pt x="142" y="708"/>
                  </a:lnTo>
                  <a:lnTo>
                    <a:pt x="199" y="737"/>
                  </a:lnTo>
                  <a:lnTo>
                    <a:pt x="227" y="794"/>
                  </a:lnTo>
                  <a:lnTo>
                    <a:pt x="199" y="850"/>
                  </a:lnTo>
                  <a:lnTo>
                    <a:pt x="199" y="935"/>
                  </a:lnTo>
                  <a:lnTo>
                    <a:pt x="119" y="959"/>
                  </a:lnTo>
                  <a:lnTo>
                    <a:pt x="85" y="964"/>
                  </a:lnTo>
                  <a:lnTo>
                    <a:pt x="57" y="1049"/>
                  </a:lnTo>
                  <a:lnTo>
                    <a:pt x="85" y="1162"/>
                  </a:lnTo>
                  <a:lnTo>
                    <a:pt x="57" y="1219"/>
                  </a:lnTo>
                  <a:lnTo>
                    <a:pt x="85" y="1247"/>
                  </a:lnTo>
                  <a:lnTo>
                    <a:pt x="57" y="1304"/>
                  </a:lnTo>
                  <a:lnTo>
                    <a:pt x="142" y="1304"/>
                  </a:lnTo>
                  <a:lnTo>
                    <a:pt x="199" y="1474"/>
                  </a:lnTo>
                  <a:lnTo>
                    <a:pt x="142" y="1502"/>
                  </a:lnTo>
                  <a:lnTo>
                    <a:pt x="170" y="1531"/>
                  </a:lnTo>
                  <a:lnTo>
                    <a:pt x="199" y="1587"/>
                  </a:lnTo>
                  <a:lnTo>
                    <a:pt x="227" y="1672"/>
                  </a:lnTo>
                  <a:lnTo>
                    <a:pt x="199" y="1729"/>
                  </a:lnTo>
                  <a:lnTo>
                    <a:pt x="284" y="1729"/>
                  </a:lnTo>
                  <a:lnTo>
                    <a:pt x="340" y="1729"/>
                  </a:lnTo>
                  <a:lnTo>
                    <a:pt x="369" y="1672"/>
                  </a:lnTo>
                  <a:lnTo>
                    <a:pt x="425" y="1701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8452" name="Group 20">
            <a:extLst>
              <a:ext uri="{FF2B5EF4-FFF2-40B4-BE49-F238E27FC236}">
                <a16:creationId xmlns:a16="http://schemas.microsoft.com/office/drawing/2014/main" id="{2AD4A29D-A036-4C19-9B8D-DF5B664F66C4}"/>
              </a:ext>
            </a:extLst>
          </p:cNvPr>
          <p:cNvGrpSpPr>
            <a:grpSpLocks/>
          </p:cNvGrpSpPr>
          <p:nvPr/>
        </p:nvGrpSpPr>
        <p:grpSpPr bwMode="auto">
          <a:xfrm>
            <a:off x="1674813" y="120650"/>
            <a:ext cx="8461375" cy="9359900"/>
            <a:chOff x="1055" y="76"/>
            <a:chExt cx="5330" cy="5896"/>
          </a:xfrm>
        </p:grpSpPr>
        <p:sp>
          <p:nvSpPr>
            <p:cNvPr id="18453" name="Freeform 21">
              <a:extLst>
                <a:ext uri="{FF2B5EF4-FFF2-40B4-BE49-F238E27FC236}">
                  <a16:creationId xmlns:a16="http://schemas.microsoft.com/office/drawing/2014/main" id="{064136C2-1AAE-4AC3-A8E1-408C4FEE96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" y="76"/>
              <a:ext cx="1673" cy="1474"/>
            </a:xfrm>
            <a:custGeom>
              <a:avLst/>
              <a:gdLst>
                <a:gd name="T0" fmla="*/ 539 w 1673"/>
                <a:gd name="T1" fmla="*/ 482 h 1474"/>
                <a:gd name="T2" fmla="*/ 454 w 1673"/>
                <a:gd name="T3" fmla="*/ 595 h 1474"/>
                <a:gd name="T4" fmla="*/ 454 w 1673"/>
                <a:gd name="T5" fmla="*/ 652 h 1474"/>
                <a:gd name="T6" fmla="*/ 284 w 1673"/>
                <a:gd name="T7" fmla="*/ 737 h 1474"/>
                <a:gd name="T8" fmla="*/ 114 w 1673"/>
                <a:gd name="T9" fmla="*/ 737 h 1474"/>
                <a:gd name="T10" fmla="*/ 142 w 1673"/>
                <a:gd name="T11" fmla="*/ 680 h 1474"/>
                <a:gd name="T12" fmla="*/ 57 w 1673"/>
                <a:gd name="T13" fmla="*/ 680 h 1474"/>
                <a:gd name="T14" fmla="*/ 29 w 1673"/>
                <a:gd name="T15" fmla="*/ 765 h 1474"/>
                <a:gd name="T16" fmla="*/ 57 w 1673"/>
                <a:gd name="T17" fmla="*/ 935 h 1474"/>
                <a:gd name="T18" fmla="*/ 0 w 1673"/>
                <a:gd name="T19" fmla="*/ 1049 h 1474"/>
                <a:gd name="T20" fmla="*/ 114 w 1673"/>
                <a:gd name="T21" fmla="*/ 1219 h 1474"/>
                <a:gd name="T22" fmla="*/ 255 w 1673"/>
                <a:gd name="T23" fmla="*/ 1332 h 1474"/>
                <a:gd name="T24" fmla="*/ 255 w 1673"/>
                <a:gd name="T25" fmla="*/ 1417 h 1474"/>
                <a:gd name="T26" fmla="*/ 312 w 1673"/>
                <a:gd name="T27" fmla="*/ 1474 h 1474"/>
                <a:gd name="T28" fmla="*/ 454 w 1673"/>
                <a:gd name="T29" fmla="*/ 1445 h 1474"/>
                <a:gd name="T30" fmla="*/ 624 w 1673"/>
                <a:gd name="T31" fmla="*/ 1360 h 1474"/>
                <a:gd name="T32" fmla="*/ 766 w 1673"/>
                <a:gd name="T33" fmla="*/ 1332 h 1474"/>
                <a:gd name="T34" fmla="*/ 879 w 1673"/>
                <a:gd name="T35" fmla="*/ 1389 h 1474"/>
                <a:gd name="T36" fmla="*/ 1049 w 1673"/>
                <a:gd name="T37" fmla="*/ 1275 h 1474"/>
                <a:gd name="T38" fmla="*/ 1163 w 1673"/>
                <a:gd name="T39" fmla="*/ 1275 h 1474"/>
                <a:gd name="T40" fmla="*/ 1276 w 1673"/>
                <a:gd name="T41" fmla="*/ 1077 h 1474"/>
                <a:gd name="T42" fmla="*/ 1389 w 1673"/>
                <a:gd name="T43" fmla="*/ 964 h 1474"/>
                <a:gd name="T44" fmla="*/ 1446 w 1673"/>
                <a:gd name="T45" fmla="*/ 964 h 1474"/>
                <a:gd name="T46" fmla="*/ 1446 w 1673"/>
                <a:gd name="T47" fmla="*/ 907 h 1474"/>
                <a:gd name="T48" fmla="*/ 1361 w 1673"/>
                <a:gd name="T49" fmla="*/ 822 h 1474"/>
                <a:gd name="T50" fmla="*/ 1361 w 1673"/>
                <a:gd name="T51" fmla="*/ 708 h 1474"/>
                <a:gd name="T52" fmla="*/ 1418 w 1673"/>
                <a:gd name="T53" fmla="*/ 680 h 1474"/>
                <a:gd name="T54" fmla="*/ 1418 w 1673"/>
                <a:gd name="T55" fmla="*/ 623 h 1474"/>
                <a:gd name="T56" fmla="*/ 1474 w 1673"/>
                <a:gd name="T57" fmla="*/ 623 h 1474"/>
                <a:gd name="T58" fmla="*/ 1560 w 1673"/>
                <a:gd name="T59" fmla="*/ 680 h 1474"/>
                <a:gd name="T60" fmla="*/ 1531 w 1673"/>
                <a:gd name="T61" fmla="*/ 567 h 1474"/>
                <a:gd name="T62" fmla="*/ 1588 w 1673"/>
                <a:gd name="T63" fmla="*/ 482 h 1474"/>
                <a:gd name="T64" fmla="*/ 1503 w 1673"/>
                <a:gd name="T65" fmla="*/ 425 h 1474"/>
                <a:gd name="T66" fmla="*/ 1503 w 1673"/>
                <a:gd name="T67" fmla="*/ 283 h 1474"/>
                <a:gd name="T68" fmla="*/ 1588 w 1673"/>
                <a:gd name="T69" fmla="*/ 226 h 1474"/>
                <a:gd name="T70" fmla="*/ 1673 w 1673"/>
                <a:gd name="T71" fmla="*/ 56 h 1474"/>
                <a:gd name="T72" fmla="*/ 1616 w 1673"/>
                <a:gd name="T73" fmla="*/ 0 h 1474"/>
                <a:gd name="T74" fmla="*/ 1588 w 1673"/>
                <a:gd name="T75" fmla="*/ 56 h 1474"/>
                <a:gd name="T76" fmla="*/ 1474 w 1673"/>
                <a:gd name="T77" fmla="*/ 85 h 1474"/>
                <a:gd name="T78" fmla="*/ 1276 w 1673"/>
                <a:gd name="T79" fmla="*/ 170 h 1474"/>
                <a:gd name="T80" fmla="*/ 1248 w 1673"/>
                <a:gd name="T81" fmla="*/ 113 h 1474"/>
                <a:gd name="T82" fmla="*/ 1163 w 1673"/>
                <a:gd name="T83" fmla="*/ 198 h 1474"/>
                <a:gd name="T84" fmla="*/ 993 w 1673"/>
                <a:gd name="T85" fmla="*/ 226 h 1474"/>
                <a:gd name="T86" fmla="*/ 1049 w 1673"/>
                <a:gd name="T87" fmla="*/ 255 h 1474"/>
                <a:gd name="T88" fmla="*/ 879 w 1673"/>
                <a:gd name="T89" fmla="*/ 425 h 1474"/>
                <a:gd name="T90" fmla="*/ 794 w 1673"/>
                <a:gd name="T91" fmla="*/ 425 h 1474"/>
                <a:gd name="T92" fmla="*/ 737 w 1673"/>
                <a:gd name="T93" fmla="*/ 510 h 1474"/>
                <a:gd name="T94" fmla="*/ 681 w 1673"/>
                <a:gd name="T95" fmla="*/ 482 h 1474"/>
                <a:gd name="T96" fmla="*/ 539 w 1673"/>
                <a:gd name="T97" fmla="*/ 482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73" h="1474">
                  <a:moveTo>
                    <a:pt x="539" y="482"/>
                  </a:moveTo>
                  <a:lnTo>
                    <a:pt x="454" y="595"/>
                  </a:lnTo>
                  <a:lnTo>
                    <a:pt x="454" y="652"/>
                  </a:lnTo>
                  <a:lnTo>
                    <a:pt x="284" y="737"/>
                  </a:lnTo>
                  <a:lnTo>
                    <a:pt x="114" y="737"/>
                  </a:lnTo>
                  <a:lnTo>
                    <a:pt x="142" y="680"/>
                  </a:lnTo>
                  <a:lnTo>
                    <a:pt x="57" y="680"/>
                  </a:lnTo>
                  <a:lnTo>
                    <a:pt x="29" y="765"/>
                  </a:lnTo>
                  <a:lnTo>
                    <a:pt x="57" y="935"/>
                  </a:lnTo>
                  <a:lnTo>
                    <a:pt x="0" y="1049"/>
                  </a:lnTo>
                  <a:lnTo>
                    <a:pt x="114" y="1219"/>
                  </a:lnTo>
                  <a:lnTo>
                    <a:pt x="255" y="1332"/>
                  </a:lnTo>
                  <a:lnTo>
                    <a:pt x="255" y="1417"/>
                  </a:lnTo>
                  <a:lnTo>
                    <a:pt x="312" y="1474"/>
                  </a:lnTo>
                  <a:lnTo>
                    <a:pt x="454" y="1445"/>
                  </a:lnTo>
                  <a:lnTo>
                    <a:pt x="624" y="1360"/>
                  </a:lnTo>
                  <a:lnTo>
                    <a:pt x="766" y="1332"/>
                  </a:lnTo>
                  <a:lnTo>
                    <a:pt x="879" y="1389"/>
                  </a:lnTo>
                  <a:lnTo>
                    <a:pt x="1049" y="1275"/>
                  </a:lnTo>
                  <a:lnTo>
                    <a:pt x="1163" y="1275"/>
                  </a:lnTo>
                  <a:lnTo>
                    <a:pt x="1276" y="1077"/>
                  </a:lnTo>
                  <a:lnTo>
                    <a:pt x="1389" y="964"/>
                  </a:lnTo>
                  <a:lnTo>
                    <a:pt x="1446" y="964"/>
                  </a:lnTo>
                  <a:lnTo>
                    <a:pt x="1446" y="907"/>
                  </a:lnTo>
                  <a:lnTo>
                    <a:pt x="1361" y="822"/>
                  </a:lnTo>
                  <a:lnTo>
                    <a:pt x="1361" y="708"/>
                  </a:lnTo>
                  <a:lnTo>
                    <a:pt x="1418" y="680"/>
                  </a:lnTo>
                  <a:lnTo>
                    <a:pt x="1418" y="623"/>
                  </a:lnTo>
                  <a:lnTo>
                    <a:pt x="1474" y="623"/>
                  </a:lnTo>
                  <a:lnTo>
                    <a:pt x="1560" y="680"/>
                  </a:lnTo>
                  <a:lnTo>
                    <a:pt x="1531" y="567"/>
                  </a:lnTo>
                  <a:lnTo>
                    <a:pt x="1588" y="482"/>
                  </a:lnTo>
                  <a:lnTo>
                    <a:pt x="1503" y="425"/>
                  </a:lnTo>
                  <a:lnTo>
                    <a:pt x="1503" y="283"/>
                  </a:lnTo>
                  <a:lnTo>
                    <a:pt x="1588" y="226"/>
                  </a:lnTo>
                  <a:lnTo>
                    <a:pt x="1673" y="56"/>
                  </a:lnTo>
                  <a:lnTo>
                    <a:pt x="1616" y="0"/>
                  </a:lnTo>
                  <a:lnTo>
                    <a:pt x="1588" y="56"/>
                  </a:lnTo>
                  <a:lnTo>
                    <a:pt x="1474" y="85"/>
                  </a:lnTo>
                  <a:lnTo>
                    <a:pt x="1276" y="170"/>
                  </a:lnTo>
                  <a:lnTo>
                    <a:pt x="1248" y="113"/>
                  </a:lnTo>
                  <a:lnTo>
                    <a:pt x="1163" y="198"/>
                  </a:lnTo>
                  <a:lnTo>
                    <a:pt x="993" y="226"/>
                  </a:lnTo>
                  <a:lnTo>
                    <a:pt x="1049" y="255"/>
                  </a:lnTo>
                  <a:lnTo>
                    <a:pt x="879" y="425"/>
                  </a:lnTo>
                  <a:lnTo>
                    <a:pt x="794" y="425"/>
                  </a:lnTo>
                  <a:lnTo>
                    <a:pt x="737" y="510"/>
                  </a:lnTo>
                  <a:lnTo>
                    <a:pt x="681" y="482"/>
                  </a:lnTo>
                  <a:lnTo>
                    <a:pt x="539" y="48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4" name="Freeform 22">
              <a:extLst>
                <a:ext uri="{FF2B5EF4-FFF2-40B4-BE49-F238E27FC236}">
                  <a16:creationId xmlns:a16="http://schemas.microsoft.com/office/drawing/2014/main" id="{D0B0453A-64CA-44BC-A1AE-CC7469BC2E3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8" y="132"/>
              <a:ext cx="538" cy="624"/>
            </a:xfrm>
            <a:custGeom>
              <a:avLst/>
              <a:gdLst>
                <a:gd name="T0" fmla="*/ 85 w 538"/>
                <a:gd name="T1" fmla="*/ 426 h 624"/>
                <a:gd name="T2" fmla="*/ 170 w 538"/>
                <a:gd name="T3" fmla="*/ 482 h 624"/>
                <a:gd name="T4" fmla="*/ 255 w 538"/>
                <a:gd name="T5" fmla="*/ 482 h 624"/>
                <a:gd name="T6" fmla="*/ 340 w 538"/>
                <a:gd name="T7" fmla="*/ 397 h 624"/>
                <a:gd name="T8" fmla="*/ 368 w 538"/>
                <a:gd name="T9" fmla="*/ 426 h 624"/>
                <a:gd name="T10" fmla="*/ 340 w 538"/>
                <a:gd name="T11" fmla="*/ 511 h 624"/>
                <a:gd name="T12" fmla="*/ 368 w 538"/>
                <a:gd name="T13" fmla="*/ 539 h 624"/>
                <a:gd name="T14" fmla="*/ 397 w 538"/>
                <a:gd name="T15" fmla="*/ 511 h 624"/>
                <a:gd name="T16" fmla="*/ 425 w 538"/>
                <a:gd name="T17" fmla="*/ 539 h 624"/>
                <a:gd name="T18" fmla="*/ 425 w 538"/>
                <a:gd name="T19" fmla="*/ 624 h 624"/>
                <a:gd name="T20" fmla="*/ 482 w 538"/>
                <a:gd name="T21" fmla="*/ 596 h 624"/>
                <a:gd name="T22" fmla="*/ 453 w 538"/>
                <a:gd name="T23" fmla="*/ 511 h 624"/>
                <a:gd name="T24" fmla="*/ 538 w 538"/>
                <a:gd name="T25" fmla="*/ 397 h 624"/>
                <a:gd name="T26" fmla="*/ 397 w 538"/>
                <a:gd name="T27" fmla="*/ 341 h 624"/>
                <a:gd name="T28" fmla="*/ 425 w 538"/>
                <a:gd name="T29" fmla="*/ 284 h 624"/>
                <a:gd name="T30" fmla="*/ 397 w 538"/>
                <a:gd name="T31" fmla="*/ 227 h 624"/>
                <a:gd name="T32" fmla="*/ 340 w 538"/>
                <a:gd name="T33" fmla="*/ 199 h 624"/>
                <a:gd name="T34" fmla="*/ 368 w 538"/>
                <a:gd name="T35" fmla="*/ 142 h 624"/>
                <a:gd name="T36" fmla="*/ 255 w 538"/>
                <a:gd name="T37" fmla="*/ 142 h 624"/>
                <a:gd name="T38" fmla="*/ 255 w 538"/>
                <a:gd name="T39" fmla="*/ 57 h 624"/>
                <a:gd name="T40" fmla="*/ 170 w 538"/>
                <a:gd name="T41" fmla="*/ 0 h 624"/>
                <a:gd name="T42" fmla="*/ 85 w 538"/>
                <a:gd name="T43" fmla="*/ 170 h 624"/>
                <a:gd name="T44" fmla="*/ 0 w 538"/>
                <a:gd name="T45" fmla="*/ 227 h 624"/>
                <a:gd name="T46" fmla="*/ 0 w 538"/>
                <a:gd name="T47" fmla="*/ 369 h 624"/>
                <a:gd name="T48" fmla="*/ 85 w 538"/>
                <a:gd name="T49" fmla="*/ 426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38" h="624">
                  <a:moveTo>
                    <a:pt x="85" y="426"/>
                  </a:moveTo>
                  <a:lnTo>
                    <a:pt x="170" y="482"/>
                  </a:lnTo>
                  <a:lnTo>
                    <a:pt x="255" y="482"/>
                  </a:lnTo>
                  <a:lnTo>
                    <a:pt x="340" y="397"/>
                  </a:lnTo>
                  <a:lnTo>
                    <a:pt x="368" y="426"/>
                  </a:lnTo>
                  <a:lnTo>
                    <a:pt x="340" y="511"/>
                  </a:lnTo>
                  <a:lnTo>
                    <a:pt x="368" y="539"/>
                  </a:lnTo>
                  <a:lnTo>
                    <a:pt x="397" y="511"/>
                  </a:lnTo>
                  <a:lnTo>
                    <a:pt x="425" y="539"/>
                  </a:lnTo>
                  <a:lnTo>
                    <a:pt x="425" y="624"/>
                  </a:lnTo>
                  <a:lnTo>
                    <a:pt x="482" y="596"/>
                  </a:lnTo>
                  <a:lnTo>
                    <a:pt x="453" y="511"/>
                  </a:lnTo>
                  <a:lnTo>
                    <a:pt x="538" y="397"/>
                  </a:lnTo>
                  <a:lnTo>
                    <a:pt x="397" y="341"/>
                  </a:lnTo>
                  <a:lnTo>
                    <a:pt x="425" y="284"/>
                  </a:lnTo>
                  <a:lnTo>
                    <a:pt x="397" y="227"/>
                  </a:lnTo>
                  <a:lnTo>
                    <a:pt x="340" y="199"/>
                  </a:lnTo>
                  <a:lnTo>
                    <a:pt x="368" y="142"/>
                  </a:lnTo>
                  <a:lnTo>
                    <a:pt x="255" y="142"/>
                  </a:lnTo>
                  <a:lnTo>
                    <a:pt x="255" y="57"/>
                  </a:lnTo>
                  <a:lnTo>
                    <a:pt x="170" y="0"/>
                  </a:lnTo>
                  <a:lnTo>
                    <a:pt x="85" y="170"/>
                  </a:lnTo>
                  <a:lnTo>
                    <a:pt x="0" y="227"/>
                  </a:lnTo>
                  <a:lnTo>
                    <a:pt x="0" y="369"/>
                  </a:lnTo>
                  <a:lnTo>
                    <a:pt x="85" y="42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5" name="Freeform 23">
              <a:extLst>
                <a:ext uri="{FF2B5EF4-FFF2-40B4-BE49-F238E27FC236}">
                  <a16:creationId xmlns:a16="http://schemas.microsoft.com/office/drawing/2014/main" id="{1FF1670A-EEC9-46B3-BC4F-A7E98A1DF3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1" y="1040"/>
              <a:ext cx="680" cy="907"/>
            </a:xfrm>
            <a:custGeom>
              <a:avLst/>
              <a:gdLst>
                <a:gd name="T0" fmla="*/ 680 w 680"/>
                <a:gd name="T1" fmla="*/ 0 h 907"/>
                <a:gd name="T2" fmla="*/ 623 w 680"/>
                <a:gd name="T3" fmla="*/ 0 h 907"/>
                <a:gd name="T4" fmla="*/ 510 w 680"/>
                <a:gd name="T5" fmla="*/ 113 h 907"/>
                <a:gd name="T6" fmla="*/ 397 w 680"/>
                <a:gd name="T7" fmla="*/ 311 h 907"/>
                <a:gd name="T8" fmla="*/ 283 w 680"/>
                <a:gd name="T9" fmla="*/ 311 h 907"/>
                <a:gd name="T10" fmla="*/ 113 w 680"/>
                <a:gd name="T11" fmla="*/ 425 h 907"/>
                <a:gd name="T12" fmla="*/ 0 w 680"/>
                <a:gd name="T13" fmla="*/ 368 h 907"/>
                <a:gd name="T14" fmla="*/ 56 w 680"/>
                <a:gd name="T15" fmla="*/ 538 h 907"/>
                <a:gd name="T16" fmla="*/ 28 w 680"/>
                <a:gd name="T17" fmla="*/ 595 h 907"/>
                <a:gd name="T18" fmla="*/ 56 w 680"/>
                <a:gd name="T19" fmla="*/ 623 h 907"/>
                <a:gd name="T20" fmla="*/ 28 w 680"/>
                <a:gd name="T21" fmla="*/ 708 h 907"/>
                <a:gd name="T22" fmla="*/ 85 w 680"/>
                <a:gd name="T23" fmla="*/ 793 h 907"/>
                <a:gd name="T24" fmla="*/ 85 w 680"/>
                <a:gd name="T25" fmla="*/ 850 h 907"/>
                <a:gd name="T26" fmla="*/ 255 w 680"/>
                <a:gd name="T27" fmla="*/ 907 h 907"/>
                <a:gd name="T28" fmla="*/ 340 w 680"/>
                <a:gd name="T29" fmla="*/ 850 h 907"/>
                <a:gd name="T30" fmla="*/ 368 w 680"/>
                <a:gd name="T31" fmla="*/ 765 h 907"/>
                <a:gd name="T32" fmla="*/ 425 w 680"/>
                <a:gd name="T33" fmla="*/ 737 h 907"/>
                <a:gd name="T34" fmla="*/ 425 w 680"/>
                <a:gd name="T35" fmla="*/ 680 h 907"/>
                <a:gd name="T36" fmla="*/ 538 w 680"/>
                <a:gd name="T37" fmla="*/ 567 h 907"/>
                <a:gd name="T38" fmla="*/ 538 w 680"/>
                <a:gd name="T39" fmla="*/ 510 h 907"/>
                <a:gd name="T40" fmla="*/ 623 w 680"/>
                <a:gd name="T41" fmla="*/ 510 h 907"/>
                <a:gd name="T42" fmla="*/ 595 w 680"/>
                <a:gd name="T43" fmla="*/ 396 h 907"/>
                <a:gd name="T44" fmla="*/ 538 w 680"/>
                <a:gd name="T45" fmla="*/ 396 h 907"/>
                <a:gd name="T46" fmla="*/ 482 w 680"/>
                <a:gd name="T47" fmla="*/ 311 h 907"/>
                <a:gd name="T48" fmla="*/ 510 w 680"/>
                <a:gd name="T49" fmla="*/ 255 h 907"/>
                <a:gd name="T50" fmla="*/ 595 w 680"/>
                <a:gd name="T51" fmla="*/ 255 h 907"/>
                <a:gd name="T52" fmla="*/ 567 w 680"/>
                <a:gd name="T53" fmla="*/ 198 h 907"/>
                <a:gd name="T54" fmla="*/ 623 w 680"/>
                <a:gd name="T55" fmla="*/ 198 h 907"/>
                <a:gd name="T56" fmla="*/ 680 w 680"/>
                <a:gd name="T5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80" h="907">
                  <a:moveTo>
                    <a:pt x="680" y="0"/>
                  </a:moveTo>
                  <a:lnTo>
                    <a:pt x="623" y="0"/>
                  </a:lnTo>
                  <a:lnTo>
                    <a:pt x="510" y="113"/>
                  </a:lnTo>
                  <a:lnTo>
                    <a:pt x="397" y="311"/>
                  </a:lnTo>
                  <a:lnTo>
                    <a:pt x="283" y="311"/>
                  </a:lnTo>
                  <a:lnTo>
                    <a:pt x="113" y="425"/>
                  </a:lnTo>
                  <a:lnTo>
                    <a:pt x="0" y="368"/>
                  </a:lnTo>
                  <a:lnTo>
                    <a:pt x="56" y="538"/>
                  </a:lnTo>
                  <a:lnTo>
                    <a:pt x="28" y="595"/>
                  </a:lnTo>
                  <a:lnTo>
                    <a:pt x="56" y="623"/>
                  </a:lnTo>
                  <a:lnTo>
                    <a:pt x="28" y="708"/>
                  </a:lnTo>
                  <a:lnTo>
                    <a:pt x="85" y="793"/>
                  </a:lnTo>
                  <a:lnTo>
                    <a:pt x="85" y="850"/>
                  </a:lnTo>
                  <a:lnTo>
                    <a:pt x="255" y="907"/>
                  </a:lnTo>
                  <a:lnTo>
                    <a:pt x="340" y="850"/>
                  </a:lnTo>
                  <a:lnTo>
                    <a:pt x="368" y="765"/>
                  </a:lnTo>
                  <a:lnTo>
                    <a:pt x="425" y="737"/>
                  </a:lnTo>
                  <a:lnTo>
                    <a:pt x="425" y="680"/>
                  </a:lnTo>
                  <a:lnTo>
                    <a:pt x="538" y="567"/>
                  </a:lnTo>
                  <a:lnTo>
                    <a:pt x="538" y="510"/>
                  </a:lnTo>
                  <a:lnTo>
                    <a:pt x="623" y="510"/>
                  </a:lnTo>
                  <a:lnTo>
                    <a:pt x="595" y="396"/>
                  </a:lnTo>
                  <a:lnTo>
                    <a:pt x="538" y="396"/>
                  </a:lnTo>
                  <a:lnTo>
                    <a:pt x="482" y="311"/>
                  </a:lnTo>
                  <a:lnTo>
                    <a:pt x="510" y="255"/>
                  </a:lnTo>
                  <a:lnTo>
                    <a:pt x="595" y="255"/>
                  </a:lnTo>
                  <a:lnTo>
                    <a:pt x="567" y="198"/>
                  </a:lnTo>
                  <a:lnTo>
                    <a:pt x="623" y="198"/>
                  </a:lnTo>
                  <a:lnTo>
                    <a:pt x="68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6" name="Freeform 24">
              <a:extLst>
                <a:ext uri="{FF2B5EF4-FFF2-40B4-BE49-F238E27FC236}">
                  <a16:creationId xmlns:a16="http://schemas.microsoft.com/office/drawing/2014/main" id="{7449E920-8709-4CCD-BCF0-F45B85039BEA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6" y="529"/>
              <a:ext cx="510" cy="709"/>
            </a:xfrm>
            <a:custGeom>
              <a:avLst/>
              <a:gdLst>
                <a:gd name="T0" fmla="*/ 28 w 510"/>
                <a:gd name="T1" fmla="*/ 709 h 709"/>
                <a:gd name="T2" fmla="*/ 142 w 510"/>
                <a:gd name="T3" fmla="*/ 652 h 709"/>
                <a:gd name="T4" fmla="*/ 170 w 510"/>
                <a:gd name="T5" fmla="*/ 681 h 709"/>
                <a:gd name="T6" fmla="*/ 227 w 510"/>
                <a:gd name="T7" fmla="*/ 539 h 709"/>
                <a:gd name="T8" fmla="*/ 255 w 510"/>
                <a:gd name="T9" fmla="*/ 539 h 709"/>
                <a:gd name="T10" fmla="*/ 312 w 510"/>
                <a:gd name="T11" fmla="*/ 454 h 709"/>
                <a:gd name="T12" fmla="*/ 340 w 510"/>
                <a:gd name="T13" fmla="*/ 454 h 709"/>
                <a:gd name="T14" fmla="*/ 397 w 510"/>
                <a:gd name="T15" fmla="*/ 255 h 709"/>
                <a:gd name="T16" fmla="*/ 454 w 510"/>
                <a:gd name="T17" fmla="*/ 170 h 709"/>
                <a:gd name="T18" fmla="*/ 510 w 510"/>
                <a:gd name="T19" fmla="*/ 170 h 709"/>
                <a:gd name="T20" fmla="*/ 510 w 510"/>
                <a:gd name="T21" fmla="*/ 142 h 709"/>
                <a:gd name="T22" fmla="*/ 482 w 510"/>
                <a:gd name="T23" fmla="*/ 114 h 709"/>
                <a:gd name="T24" fmla="*/ 510 w 510"/>
                <a:gd name="T25" fmla="*/ 29 h 709"/>
                <a:gd name="T26" fmla="*/ 482 w 510"/>
                <a:gd name="T27" fmla="*/ 0 h 709"/>
                <a:gd name="T28" fmla="*/ 397 w 510"/>
                <a:gd name="T29" fmla="*/ 85 h 709"/>
                <a:gd name="T30" fmla="*/ 312 w 510"/>
                <a:gd name="T31" fmla="*/ 85 h 709"/>
                <a:gd name="T32" fmla="*/ 227 w 510"/>
                <a:gd name="T33" fmla="*/ 29 h 709"/>
                <a:gd name="T34" fmla="*/ 170 w 510"/>
                <a:gd name="T35" fmla="*/ 114 h 709"/>
                <a:gd name="T36" fmla="*/ 199 w 510"/>
                <a:gd name="T37" fmla="*/ 227 h 709"/>
                <a:gd name="T38" fmla="*/ 113 w 510"/>
                <a:gd name="T39" fmla="*/ 170 h 709"/>
                <a:gd name="T40" fmla="*/ 57 w 510"/>
                <a:gd name="T41" fmla="*/ 170 h 709"/>
                <a:gd name="T42" fmla="*/ 57 w 510"/>
                <a:gd name="T43" fmla="*/ 227 h 709"/>
                <a:gd name="T44" fmla="*/ 0 w 510"/>
                <a:gd name="T45" fmla="*/ 255 h 709"/>
                <a:gd name="T46" fmla="*/ 0 w 510"/>
                <a:gd name="T47" fmla="*/ 369 h 709"/>
                <a:gd name="T48" fmla="*/ 85 w 510"/>
                <a:gd name="T49" fmla="*/ 454 h 709"/>
                <a:gd name="T50" fmla="*/ 85 w 510"/>
                <a:gd name="T51" fmla="*/ 511 h 709"/>
                <a:gd name="T52" fmla="*/ 28 w 510"/>
                <a:gd name="T53" fmla="*/ 70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10" h="709">
                  <a:moveTo>
                    <a:pt x="28" y="709"/>
                  </a:moveTo>
                  <a:lnTo>
                    <a:pt x="142" y="652"/>
                  </a:lnTo>
                  <a:lnTo>
                    <a:pt x="170" y="681"/>
                  </a:lnTo>
                  <a:lnTo>
                    <a:pt x="227" y="539"/>
                  </a:lnTo>
                  <a:lnTo>
                    <a:pt x="255" y="539"/>
                  </a:lnTo>
                  <a:lnTo>
                    <a:pt x="312" y="454"/>
                  </a:lnTo>
                  <a:lnTo>
                    <a:pt x="340" y="454"/>
                  </a:lnTo>
                  <a:lnTo>
                    <a:pt x="397" y="255"/>
                  </a:lnTo>
                  <a:lnTo>
                    <a:pt x="454" y="170"/>
                  </a:lnTo>
                  <a:lnTo>
                    <a:pt x="510" y="170"/>
                  </a:lnTo>
                  <a:lnTo>
                    <a:pt x="510" y="142"/>
                  </a:lnTo>
                  <a:lnTo>
                    <a:pt x="482" y="114"/>
                  </a:lnTo>
                  <a:lnTo>
                    <a:pt x="510" y="29"/>
                  </a:lnTo>
                  <a:lnTo>
                    <a:pt x="482" y="0"/>
                  </a:lnTo>
                  <a:lnTo>
                    <a:pt x="397" y="85"/>
                  </a:lnTo>
                  <a:lnTo>
                    <a:pt x="312" y="85"/>
                  </a:lnTo>
                  <a:lnTo>
                    <a:pt x="227" y="29"/>
                  </a:lnTo>
                  <a:lnTo>
                    <a:pt x="170" y="114"/>
                  </a:lnTo>
                  <a:lnTo>
                    <a:pt x="199" y="227"/>
                  </a:lnTo>
                  <a:lnTo>
                    <a:pt x="113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0" y="255"/>
                  </a:lnTo>
                  <a:lnTo>
                    <a:pt x="0" y="369"/>
                  </a:lnTo>
                  <a:lnTo>
                    <a:pt x="85" y="454"/>
                  </a:lnTo>
                  <a:lnTo>
                    <a:pt x="85" y="511"/>
                  </a:lnTo>
                  <a:lnTo>
                    <a:pt x="28" y="70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7" name="Freeform 25">
              <a:extLst>
                <a:ext uri="{FF2B5EF4-FFF2-40B4-BE49-F238E27FC236}">
                  <a16:creationId xmlns:a16="http://schemas.microsoft.com/office/drawing/2014/main" id="{6220001A-75CB-4B3C-A666-E01C48D72B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6" y="1068"/>
              <a:ext cx="737" cy="794"/>
            </a:xfrm>
            <a:custGeom>
              <a:avLst/>
              <a:gdLst>
                <a:gd name="T0" fmla="*/ 0 w 737"/>
                <a:gd name="T1" fmla="*/ 709 h 794"/>
                <a:gd name="T2" fmla="*/ 0 w 737"/>
                <a:gd name="T3" fmla="*/ 652 h 794"/>
                <a:gd name="T4" fmla="*/ 113 w 737"/>
                <a:gd name="T5" fmla="*/ 539 h 794"/>
                <a:gd name="T6" fmla="*/ 113 w 737"/>
                <a:gd name="T7" fmla="*/ 482 h 794"/>
                <a:gd name="T8" fmla="*/ 198 w 737"/>
                <a:gd name="T9" fmla="*/ 482 h 794"/>
                <a:gd name="T10" fmla="*/ 170 w 737"/>
                <a:gd name="T11" fmla="*/ 368 h 794"/>
                <a:gd name="T12" fmla="*/ 113 w 737"/>
                <a:gd name="T13" fmla="*/ 368 h 794"/>
                <a:gd name="T14" fmla="*/ 57 w 737"/>
                <a:gd name="T15" fmla="*/ 283 h 794"/>
                <a:gd name="T16" fmla="*/ 85 w 737"/>
                <a:gd name="T17" fmla="*/ 227 h 794"/>
                <a:gd name="T18" fmla="*/ 170 w 737"/>
                <a:gd name="T19" fmla="*/ 227 h 794"/>
                <a:gd name="T20" fmla="*/ 198 w 737"/>
                <a:gd name="T21" fmla="*/ 198 h 794"/>
                <a:gd name="T22" fmla="*/ 283 w 737"/>
                <a:gd name="T23" fmla="*/ 227 h 794"/>
                <a:gd name="T24" fmla="*/ 312 w 737"/>
                <a:gd name="T25" fmla="*/ 340 h 794"/>
                <a:gd name="T26" fmla="*/ 340 w 737"/>
                <a:gd name="T27" fmla="*/ 340 h 794"/>
                <a:gd name="T28" fmla="*/ 397 w 737"/>
                <a:gd name="T29" fmla="*/ 283 h 794"/>
                <a:gd name="T30" fmla="*/ 369 w 737"/>
                <a:gd name="T31" fmla="*/ 255 h 794"/>
                <a:gd name="T32" fmla="*/ 340 w 737"/>
                <a:gd name="T33" fmla="*/ 255 h 794"/>
                <a:gd name="T34" fmla="*/ 369 w 737"/>
                <a:gd name="T35" fmla="*/ 198 h 794"/>
                <a:gd name="T36" fmla="*/ 454 w 737"/>
                <a:gd name="T37" fmla="*/ 170 h 794"/>
                <a:gd name="T38" fmla="*/ 482 w 737"/>
                <a:gd name="T39" fmla="*/ 142 h 794"/>
                <a:gd name="T40" fmla="*/ 454 w 737"/>
                <a:gd name="T41" fmla="*/ 85 h 794"/>
                <a:gd name="T42" fmla="*/ 510 w 737"/>
                <a:gd name="T43" fmla="*/ 85 h 794"/>
                <a:gd name="T44" fmla="*/ 595 w 737"/>
                <a:gd name="T45" fmla="*/ 0 h 794"/>
                <a:gd name="T46" fmla="*/ 595 w 737"/>
                <a:gd name="T47" fmla="*/ 28 h 794"/>
                <a:gd name="T48" fmla="*/ 595 w 737"/>
                <a:gd name="T49" fmla="*/ 85 h 794"/>
                <a:gd name="T50" fmla="*/ 567 w 737"/>
                <a:gd name="T51" fmla="*/ 85 h 794"/>
                <a:gd name="T52" fmla="*/ 595 w 737"/>
                <a:gd name="T53" fmla="*/ 142 h 794"/>
                <a:gd name="T54" fmla="*/ 567 w 737"/>
                <a:gd name="T55" fmla="*/ 170 h 794"/>
                <a:gd name="T56" fmla="*/ 652 w 737"/>
                <a:gd name="T57" fmla="*/ 170 h 794"/>
                <a:gd name="T58" fmla="*/ 652 w 737"/>
                <a:gd name="T59" fmla="*/ 198 h 794"/>
                <a:gd name="T60" fmla="*/ 680 w 737"/>
                <a:gd name="T61" fmla="*/ 227 h 794"/>
                <a:gd name="T62" fmla="*/ 624 w 737"/>
                <a:gd name="T63" fmla="*/ 255 h 794"/>
                <a:gd name="T64" fmla="*/ 567 w 737"/>
                <a:gd name="T65" fmla="*/ 255 h 794"/>
                <a:gd name="T66" fmla="*/ 567 w 737"/>
                <a:gd name="T67" fmla="*/ 227 h 794"/>
                <a:gd name="T68" fmla="*/ 510 w 737"/>
                <a:gd name="T69" fmla="*/ 227 h 794"/>
                <a:gd name="T70" fmla="*/ 510 w 737"/>
                <a:gd name="T71" fmla="*/ 283 h 794"/>
                <a:gd name="T72" fmla="*/ 539 w 737"/>
                <a:gd name="T73" fmla="*/ 368 h 794"/>
                <a:gd name="T74" fmla="*/ 652 w 737"/>
                <a:gd name="T75" fmla="*/ 368 h 794"/>
                <a:gd name="T76" fmla="*/ 680 w 737"/>
                <a:gd name="T77" fmla="*/ 425 h 794"/>
                <a:gd name="T78" fmla="*/ 737 w 737"/>
                <a:gd name="T79" fmla="*/ 482 h 794"/>
                <a:gd name="T80" fmla="*/ 737 w 737"/>
                <a:gd name="T81" fmla="*/ 539 h 794"/>
                <a:gd name="T82" fmla="*/ 709 w 737"/>
                <a:gd name="T83" fmla="*/ 595 h 794"/>
                <a:gd name="T84" fmla="*/ 652 w 737"/>
                <a:gd name="T85" fmla="*/ 595 h 794"/>
                <a:gd name="T86" fmla="*/ 567 w 737"/>
                <a:gd name="T87" fmla="*/ 482 h 794"/>
                <a:gd name="T88" fmla="*/ 539 w 737"/>
                <a:gd name="T89" fmla="*/ 510 h 794"/>
                <a:gd name="T90" fmla="*/ 482 w 737"/>
                <a:gd name="T91" fmla="*/ 482 h 794"/>
                <a:gd name="T92" fmla="*/ 425 w 737"/>
                <a:gd name="T93" fmla="*/ 595 h 794"/>
                <a:gd name="T94" fmla="*/ 340 w 737"/>
                <a:gd name="T95" fmla="*/ 595 h 794"/>
                <a:gd name="T96" fmla="*/ 340 w 737"/>
                <a:gd name="T97" fmla="*/ 652 h 794"/>
                <a:gd name="T98" fmla="*/ 283 w 737"/>
                <a:gd name="T99" fmla="*/ 709 h 794"/>
                <a:gd name="T100" fmla="*/ 283 w 737"/>
                <a:gd name="T101" fmla="*/ 765 h 794"/>
                <a:gd name="T102" fmla="*/ 170 w 737"/>
                <a:gd name="T103" fmla="*/ 794 h 794"/>
                <a:gd name="T104" fmla="*/ 113 w 737"/>
                <a:gd name="T105" fmla="*/ 794 h 794"/>
                <a:gd name="T106" fmla="*/ 85 w 737"/>
                <a:gd name="T107" fmla="*/ 737 h 794"/>
                <a:gd name="T108" fmla="*/ 0 w 737"/>
                <a:gd name="T109" fmla="*/ 709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37" h="794">
                  <a:moveTo>
                    <a:pt x="0" y="709"/>
                  </a:moveTo>
                  <a:lnTo>
                    <a:pt x="0" y="652"/>
                  </a:lnTo>
                  <a:lnTo>
                    <a:pt x="113" y="539"/>
                  </a:lnTo>
                  <a:lnTo>
                    <a:pt x="113" y="482"/>
                  </a:lnTo>
                  <a:lnTo>
                    <a:pt x="198" y="482"/>
                  </a:lnTo>
                  <a:lnTo>
                    <a:pt x="170" y="368"/>
                  </a:lnTo>
                  <a:lnTo>
                    <a:pt x="113" y="368"/>
                  </a:lnTo>
                  <a:lnTo>
                    <a:pt x="57" y="283"/>
                  </a:lnTo>
                  <a:lnTo>
                    <a:pt x="85" y="227"/>
                  </a:lnTo>
                  <a:lnTo>
                    <a:pt x="170" y="227"/>
                  </a:lnTo>
                  <a:lnTo>
                    <a:pt x="198" y="198"/>
                  </a:lnTo>
                  <a:lnTo>
                    <a:pt x="283" y="227"/>
                  </a:lnTo>
                  <a:lnTo>
                    <a:pt x="312" y="340"/>
                  </a:lnTo>
                  <a:lnTo>
                    <a:pt x="340" y="340"/>
                  </a:lnTo>
                  <a:lnTo>
                    <a:pt x="397" y="283"/>
                  </a:lnTo>
                  <a:lnTo>
                    <a:pt x="369" y="255"/>
                  </a:lnTo>
                  <a:lnTo>
                    <a:pt x="340" y="255"/>
                  </a:lnTo>
                  <a:lnTo>
                    <a:pt x="369" y="198"/>
                  </a:lnTo>
                  <a:lnTo>
                    <a:pt x="454" y="170"/>
                  </a:lnTo>
                  <a:lnTo>
                    <a:pt x="482" y="142"/>
                  </a:lnTo>
                  <a:lnTo>
                    <a:pt x="454" y="85"/>
                  </a:lnTo>
                  <a:lnTo>
                    <a:pt x="510" y="85"/>
                  </a:lnTo>
                  <a:lnTo>
                    <a:pt x="595" y="0"/>
                  </a:lnTo>
                  <a:lnTo>
                    <a:pt x="595" y="28"/>
                  </a:lnTo>
                  <a:lnTo>
                    <a:pt x="595" y="85"/>
                  </a:lnTo>
                  <a:lnTo>
                    <a:pt x="567" y="85"/>
                  </a:lnTo>
                  <a:lnTo>
                    <a:pt x="595" y="142"/>
                  </a:lnTo>
                  <a:lnTo>
                    <a:pt x="567" y="170"/>
                  </a:lnTo>
                  <a:lnTo>
                    <a:pt x="652" y="170"/>
                  </a:lnTo>
                  <a:lnTo>
                    <a:pt x="652" y="198"/>
                  </a:lnTo>
                  <a:lnTo>
                    <a:pt x="680" y="227"/>
                  </a:lnTo>
                  <a:lnTo>
                    <a:pt x="624" y="255"/>
                  </a:lnTo>
                  <a:lnTo>
                    <a:pt x="567" y="255"/>
                  </a:lnTo>
                  <a:lnTo>
                    <a:pt x="567" y="227"/>
                  </a:lnTo>
                  <a:lnTo>
                    <a:pt x="510" y="227"/>
                  </a:lnTo>
                  <a:lnTo>
                    <a:pt x="510" y="283"/>
                  </a:lnTo>
                  <a:lnTo>
                    <a:pt x="539" y="368"/>
                  </a:lnTo>
                  <a:lnTo>
                    <a:pt x="652" y="368"/>
                  </a:lnTo>
                  <a:lnTo>
                    <a:pt x="680" y="425"/>
                  </a:lnTo>
                  <a:lnTo>
                    <a:pt x="737" y="482"/>
                  </a:lnTo>
                  <a:lnTo>
                    <a:pt x="737" y="539"/>
                  </a:lnTo>
                  <a:lnTo>
                    <a:pt x="709" y="595"/>
                  </a:lnTo>
                  <a:lnTo>
                    <a:pt x="652" y="595"/>
                  </a:lnTo>
                  <a:lnTo>
                    <a:pt x="567" y="482"/>
                  </a:lnTo>
                  <a:lnTo>
                    <a:pt x="539" y="510"/>
                  </a:lnTo>
                  <a:lnTo>
                    <a:pt x="482" y="482"/>
                  </a:lnTo>
                  <a:lnTo>
                    <a:pt x="425" y="595"/>
                  </a:lnTo>
                  <a:lnTo>
                    <a:pt x="340" y="595"/>
                  </a:lnTo>
                  <a:lnTo>
                    <a:pt x="340" y="652"/>
                  </a:lnTo>
                  <a:lnTo>
                    <a:pt x="283" y="709"/>
                  </a:lnTo>
                  <a:lnTo>
                    <a:pt x="283" y="765"/>
                  </a:lnTo>
                  <a:lnTo>
                    <a:pt x="170" y="794"/>
                  </a:lnTo>
                  <a:lnTo>
                    <a:pt x="113" y="794"/>
                  </a:lnTo>
                  <a:lnTo>
                    <a:pt x="85" y="737"/>
                  </a:lnTo>
                  <a:lnTo>
                    <a:pt x="0" y="70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8" name="Freeform 26">
              <a:extLst>
                <a:ext uri="{FF2B5EF4-FFF2-40B4-BE49-F238E27FC236}">
                  <a16:creationId xmlns:a16="http://schemas.microsoft.com/office/drawing/2014/main" id="{BF9CA8B2-5D82-4939-A9D9-9CDF04B23A9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1" y="5320"/>
              <a:ext cx="454" cy="652"/>
            </a:xfrm>
            <a:custGeom>
              <a:avLst/>
              <a:gdLst>
                <a:gd name="T0" fmla="*/ 341 w 454"/>
                <a:gd name="T1" fmla="*/ 29 h 652"/>
                <a:gd name="T2" fmla="*/ 199 w 454"/>
                <a:gd name="T3" fmla="*/ 0 h 652"/>
                <a:gd name="T4" fmla="*/ 85 w 454"/>
                <a:gd name="T5" fmla="*/ 85 h 652"/>
                <a:gd name="T6" fmla="*/ 29 w 454"/>
                <a:gd name="T7" fmla="*/ 85 h 652"/>
                <a:gd name="T8" fmla="*/ 0 w 454"/>
                <a:gd name="T9" fmla="*/ 142 h 652"/>
                <a:gd name="T10" fmla="*/ 85 w 454"/>
                <a:gd name="T11" fmla="*/ 142 h 652"/>
                <a:gd name="T12" fmla="*/ 85 w 454"/>
                <a:gd name="T13" fmla="*/ 227 h 652"/>
                <a:gd name="T14" fmla="*/ 142 w 454"/>
                <a:gd name="T15" fmla="*/ 227 h 652"/>
                <a:gd name="T16" fmla="*/ 114 w 454"/>
                <a:gd name="T17" fmla="*/ 341 h 652"/>
                <a:gd name="T18" fmla="*/ 85 w 454"/>
                <a:gd name="T19" fmla="*/ 397 h 652"/>
                <a:gd name="T20" fmla="*/ 114 w 454"/>
                <a:gd name="T21" fmla="*/ 454 h 652"/>
                <a:gd name="T22" fmla="*/ 171 w 454"/>
                <a:gd name="T23" fmla="*/ 511 h 652"/>
                <a:gd name="T24" fmla="*/ 171 w 454"/>
                <a:gd name="T25" fmla="*/ 596 h 652"/>
                <a:gd name="T26" fmla="*/ 227 w 454"/>
                <a:gd name="T27" fmla="*/ 624 h 652"/>
                <a:gd name="T28" fmla="*/ 227 w 454"/>
                <a:gd name="T29" fmla="*/ 567 h 652"/>
                <a:gd name="T30" fmla="*/ 284 w 454"/>
                <a:gd name="T31" fmla="*/ 596 h 652"/>
                <a:gd name="T32" fmla="*/ 284 w 454"/>
                <a:gd name="T33" fmla="*/ 624 h 652"/>
                <a:gd name="T34" fmla="*/ 341 w 454"/>
                <a:gd name="T35" fmla="*/ 652 h 652"/>
                <a:gd name="T36" fmla="*/ 369 w 454"/>
                <a:gd name="T37" fmla="*/ 596 h 652"/>
                <a:gd name="T38" fmla="*/ 426 w 454"/>
                <a:gd name="T39" fmla="*/ 567 h 652"/>
                <a:gd name="T40" fmla="*/ 426 w 454"/>
                <a:gd name="T41" fmla="*/ 482 h 652"/>
                <a:gd name="T42" fmla="*/ 454 w 454"/>
                <a:gd name="T43" fmla="*/ 482 h 652"/>
                <a:gd name="T44" fmla="*/ 397 w 454"/>
                <a:gd name="T45" fmla="*/ 369 h 652"/>
                <a:gd name="T46" fmla="*/ 369 w 454"/>
                <a:gd name="T47" fmla="*/ 369 h 652"/>
                <a:gd name="T48" fmla="*/ 397 w 454"/>
                <a:gd name="T49" fmla="*/ 255 h 652"/>
                <a:gd name="T50" fmla="*/ 341 w 454"/>
                <a:gd name="T51" fmla="*/ 227 h 652"/>
                <a:gd name="T52" fmla="*/ 312 w 454"/>
                <a:gd name="T53" fmla="*/ 142 h 652"/>
                <a:gd name="T54" fmla="*/ 284 w 454"/>
                <a:gd name="T55" fmla="*/ 142 h 652"/>
                <a:gd name="T56" fmla="*/ 312 w 454"/>
                <a:gd name="T57" fmla="*/ 57 h 652"/>
                <a:gd name="T58" fmla="*/ 341 w 454"/>
                <a:gd name="T59" fmla="*/ 29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54" h="652">
                  <a:moveTo>
                    <a:pt x="341" y="29"/>
                  </a:moveTo>
                  <a:lnTo>
                    <a:pt x="199" y="0"/>
                  </a:lnTo>
                  <a:lnTo>
                    <a:pt x="85" y="85"/>
                  </a:lnTo>
                  <a:lnTo>
                    <a:pt x="29" y="85"/>
                  </a:lnTo>
                  <a:lnTo>
                    <a:pt x="0" y="142"/>
                  </a:lnTo>
                  <a:lnTo>
                    <a:pt x="85" y="142"/>
                  </a:lnTo>
                  <a:lnTo>
                    <a:pt x="85" y="227"/>
                  </a:lnTo>
                  <a:lnTo>
                    <a:pt x="142" y="227"/>
                  </a:lnTo>
                  <a:lnTo>
                    <a:pt x="114" y="341"/>
                  </a:lnTo>
                  <a:lnTo>
                    <a:pt x="85" y="397"/>
                  </a:lnTo>
                  <a:lnTo>
                    <a:pt x="114" y="454"/>
                  </a:lnTo>
                  <a:lnTo>
                    <a:pt x="171" y="511"/>
                  </a:lnTo>
                  <a:lnTo>
                    <a:pt x="171" y="596"/>
                  </a:lnTo>
                  <a:lnTo>
                    <a:pt x="227" y="624"/>
                  </a:lnTo>
                  <a:lnTo>
                    <a:pt x="227" y="567"/>
                  </a:lnTo>
                  <a:lnTo>
                    <a:pt x="284" y="596"/>
                  </a:lnTo>
                  <a:lnTo>
                    <a:pt x="284" y="624"/>
                  </a:lnTo>
                  <a:lnTo>
                    <a:pt x="341" y="652"/>
                  </a:lnTo>
                  <a:lnTo>
                    <a:pt x="369" y="596"/>
                  </a:lnTo>
                  <a:lnTo>
                    <a:pt x="426" y="567"/>
                  </a:lnTo>
                  <a:lnTo>
                    <a:pt x="426" y="482"/>
                  </a:lnTo>
                  <a:lnTo>
                    <a:pt x="454" y="482"/>
                  </a:lnTo>
                  <a:lnTo>
                    <a:pt x="397" y="369"/>
                  </a:lnTo>
                  <a:lnTo>
                    <a:pt x="369" y="369"/>
                  </a:lnTo>
                  <a:lnTo>
                    <a:pt x="397" y="255"/>
                  </a:lnTo>
                  <a:lnTo>
                    <a:pt x="341" y="227"/>
                  </a:lnTo>
                  <a:lnTo>
                    <a:pt x="312" y="142"/>
                  </a:lnTo>
                  <a:lnTo>
                    <a:pt x="284" y="142"/>
                  </a:lnTo>
                  <a:lnTo>
                    <a:pt x="312" y="57"/>
                  </a:lnTo>
                  <a:lnTo>
                    <a:pt x="341" y="2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9" name="Freeform 27">
              <a:extLst>
                <a:ext uri="{FF2B5EF4-FFF2-40B4-BE49-F238E27FC236}">
                  <a16:creationId xmlns:a16="http://schemas.microsoft.com/office/drawing/2014/main" id="{E16A2B09-57C7-46DC-836F-030182F43AD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6" y="4838"/>
              <a:ext cx="198" cy="142"/>
            </a:xfrm>
            <a:custGeom>
              <a:avLst/>
              <a:gdLst>
                <a:gd name="T0" fmla="*/ 85 w 198"/>
                <a:gd name="T1" fmla="*/ 142 h 142"/>
                <a:gd name="T2" fmla="*/ 56 w 198"/>
                <a:gd name="T3" fmla="*/ 85 h 142"/>
                <a:gd name="T4" fmla="*/ 0 w 198"/>
                <a:gd name="T5" fmla="*/ 57 h 142"/>
                <a:gd name="T6" fmla="*/ 56 w 198"/>
                <a:gd name="T7" fmla="*/ 0 h 142"/>
                <a:gd name="T8" fmla="*/ 113 w 198"/>
                <a:gd name="T9" fmla="*/ 0 h 142"/>
                <a:gd name="T10" fmla="*/ 198 w 198"/>
                <a:gd name="T11" fmla="*/ 29 h 142"/>
                <a:gd name="T12" fmla="*/ 170 w 198"/>
                <a:gd name="T13" fmla="*/ 85 h 142"/>
                <a:gd name="T14" fmla="*/ 85 w 198"/>
                <a:gd name="T15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8" h="142">
                  <a:moveTo>
                    <a:pt x="85" y="142"/>
                  </a:moveTo>
                  <a:lnTo>
                    <a:pt x="56" y="85"/>
                  </a:lnTo>
                  <a:lnTo>
                    <a:pt x="0" y="57"/>
                  </a:lnTo>
                  <a:lnTo>
                    <a:pt x="56" y="0"/>
                  </a:lnTo>
                  <a:lnTo>
                    <a:pt x="113" y="0"/>
                  </a:lnTo>
                  <a:lnTo>
                    <a:pt x="198" y="29"/>
                  </a:lnTo>
                  <a:lnTo>
                    <a:pt x="170" y="85"/>
                  </a:lnTo>
                  <a:lnTo>
                    <a:pt x="85" y="14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0" name="Freeform 28">
              <a:extLst>
                <a:ext uri="{FF2B5EF4-FFF2-40B4-BE49-F238E27FC236}">
                  <a16:creationId xmlns:a16="http://schemas.microsoft.com/office/drawing/2014/main" id="{F2A93374-7B0D-42C7-A09A-1CC1A0D6DE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1" y="4923"/>
              <a:ext cx="312" cy="397"/>
            </a:xfrm>
            <a:custGeom>
              <a:avLst/>
              <a:gdLst>
                <a:gd name="T0" fmla="*/ 0 w 312"/>
                <a:gd name="T1" fmla="*/ 57 h 397"/>
                <a:gd name="T2" fmla="*/ 85 w 312"/>
                <a:gd name="T3" fmla="*/ 0 h 397"/>
                <a:gd name="T4" fmla="*/ 141 w 312"/>
                <a:gd name="T5" fmla="*/ 29 h 397"/>
                <a:gd name="T6" fmla="*/ 141 w 312"/>
                <a:gd name="T7" fmla="*/ 85 h 397"/>
                <a:gd name="T8" fmla="*/ 227 w 312"/>
                <a:gd name="T9" fmla="*/ 114 h 397"/>
                <a:gd name="T10" fmla="*/ 312 w 312"/>
                <a:gd name="T11" fmla="*/ 171 h 397"/>
                <a:gd name="T12" fmla="*/ 312 w 312"/>
                <a:gd name="T13" fmla="*/ 256 h 397"/>
                <a:gd name="T14" fmla="*/ 227 w 312"/>
                <a:gd name="T15" fmla="*/ 256 h 397"/>
                <a:gd name="T16" fmla="*/ 170 w 312"/>
                <a:gd name="T17" fmla="*/ 312 h 397"/>
                <a:gd name="T18" fmla="*/ 170 w 312"/>
                <a:gd name="T19" fmla="*/ 397 h 397"/>
                <a:gd name="T20" fmla="*/ 113 w 312"/>
                <a:gd name="T21" fmla="*/ 312 h 397"/>
                <a:gd name="T22" fmla="*/ 141 w 312"/>
                <a:gd name="T23" fmla="*/ 284 h 397"/>
                <a:gd name="T24" fmla="*/ 85 w 312"/>
                <a:gd name="T25" fmla="*/ 227 h 397"/>
                <a:gd name="T26" fmla="*/ 56 w 312"/>
                <a:gd name="T27" fmla="*/ 284 h 397"/>
                <a:gd name="T28" fmla="*/ 28 w 312"/>
                <a:gd name="T29" fmla="*/ 199 h 397"/>
                <a:gd name="T30" fmla="*/ 28 w 312"/>
                <a:gd name="T31" fmla="*/ 142 h 397"/>
                <a:gd name="T32" fmla="*/ 0 w 312"/>
                <a:gd name="T33" fmla="*/ 114 h 397"/>
                <a:gd name="T34" fmla="*/ 0 w 312"/>
                <a:gd name="T35" fmla="*/ 5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2" h="397">
                  <a:moveTo>
                    <a:pt x="0" y="57"/>
                  </a:moveTo>
                  <a:lnTo>
                    <a:pt x="85" y="0"/>
                  </a:lnTo>
                  <a:lnTo>
                    <a:pt x="141" y="29"/>
                  </a:lnTo>
                  <a:lnTo>
                    <a:pt x="141" y="85"/>
                  </a:lnTo>
                  <a:lnTo>
                    <a:pt x="227" y="114"/>
                  </a:lnTo>
                  <a:lnTo>
                    <a:pt x="312" y="171"/>
                  </a:lnTo>
                  <a:lnTo>
                    <a:pt x="312" y="256"/>
                  </a:lnTo>
                  <a:lnTo>
                    <a:pt x="227" y="256"/>
                  </a:lnTo>
                  <a:lnTo>
                    <a:pt x="170" y="312"/>
                  </a:lnTo>
                  <a:lnTo>
                    <a:pt x="170" y="397"/>
                  </a:lnTo>
                  <a:lnTo>
                    <a:pt x="113" y="312"/>
                  </a:lnTo>
                  <a:lnTo>
                    <a:pt x="141" y="284"/>
                  </a:lnTo>
                  <a:lnTo>
                    <a:pt x="85" y="227"/>
                  </a:lnTo>
                  <a:lnTo>
                    <a:pt x="56" y="284"/>
                  </a:lnTo>
                  <a:lnTo>
                    <a:pt x="28" y="199"/>
                  </a:lnTo>
                  <a:lnTo>
                    <a:pt x="28" y="142"/>
                  </a:lnTo>
                  <a:lnTo>
                    <a:pt x="0" y="114"/>
                  </a:lnTo>
                  <a:lnTo>
                    <a:pt x="0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1" name="Freeform 29">
              <a:extLst>
                <a:ext uri="{FF2B5EF4-FFF2-40B4-BE49-F238E27FC236}">
                  <a16:creationId xmlns:a16="http://schemas.microsoft.com/office/drawing/2014/main" id="{2D8B92C6-AE69-4B80-A1DB-B0D452370B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1" y="5179"/>
              <a:ext cx="368" cy="538"/>
            </a:xfrm>
            <a:custGeom>
              <a:avLst/>
              <a:gdLst>
                <a:gd name="T0" fmla="*/ 0 w 368"/>
                <a:gd name="T1" fmla="*/ 141 h 538"/>
                <a:gd name="T2" fmla="*/ 0 w 368"/>
                <a:gd name="T3" fmla="*/ 56 h 538"/>
                <a:gd name="T4" fmla="*/ 57 w 368"/>
                <a:gd name="T5" fmla="*/ 0 h 538"/>
                <a:gd name="T6" fmla="*/ 113 w 368"/>
                <a:gd name="T7" fmla="*/ 0 h 538"/>
                <a:gd name="T8" fmla="*/ 142 w 368"/>
                <a:gd name="T9" fmla="*/ 0 h 538"/>
                <a:gd name="T10" fmla="*/ 198 w 368"/>
                <a:gd name="T11" fmla="*/ 85 h 538"/>
                <a:gd name="T12" fmla="*/ 283 w 368"/>
                <a:gd name="T13" fmla="*/ 85 h 538"/>
                <a:gd name="T14" fmla="*/ 312 w 368"/>
                <a:gd name="T15" fmla="*/ 141 h 538"/>
                <a:gd name="T16" fmla="*/ 368 w 368"/>
                <a:gd name="T17" fmla="*/ 198 h 538"/>
                <a:gd name="T18" fmla="*/ 368 w 368"/>
                <a:gd name="T19" fmla="*/ 255 h 538"/>
                <a:gd name="T20" fmla="*/ 340 w 368"/>
                <a:gd name="T21" fmla="*/ 283 h 538"/>
                <a:gd name="T22" fmla="*/ 368 w 368"/>
                <a:gd name="T23" fmla="*/ 311 h 538"/>
                <a:gd name="T24" fmla="*/ 340 w 368"/>
                <a:gd name="T25" fmla="*/ 368 h 538"/>
                <a:gd name="T26" fmla="*/ 312 w 368"/>
                <a:gd name="T27" fmla="*/ 311 h 538"/>
                <a:gd name="T28" fmla="*/ 283 w 368"/>
                <a:gd name="T29" fmla="*/ 396 h 538"/>
                <a:gd name="T30" fmla="*/ 170 w 368"/>
                <a:gd name="T31" fmla="*/ 368 h 538"/>
                <a:gd name="T32" fmla="*/ 142 w 368"/>
                <a:gd name="T33" fmla="*/ 482 h 538"/>
                <a:gd name="T34" fmla="*/ 85 w 368"/>
                <a:gd name="T35" fmla="*/ 510 h 538"/>
                <a:gd name="T36" fmla="*/ 57 w 368"/>
                <a:gd name="T37" fmla="*/ 538 h 538"/>
                <a:gd name="T38" fmla="*/ 28 w 368"/>
                <a:gd name="T39" fmla="*/ 396 h 538"/>
                <a:gd name="T40" fmla="*/ 113 w 368"/>
                <a:gd name="T41" fmla="*/ 340 h 538"/>
                <a:gd name="T42" fmla="*/ 113 w 368"/>
                <a:gd name="T43" fmla="*/ 255 h 538"/>
                <a:gd name="T44" fmla="*/ 57 w 368"/>
                <a:gd name="T45" fmla="*/ 198 h 538"/>
                <a:gd name="T46" fmla="*/ 57 w 368"/>
                <a:gd name="T47" fmla="*/ 141 h 538"/>
                <a:gd name="T48" fmla="*/ 0 w 368"/>
                <a:gd name="T49" fmla="*/ 141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68" h="538">
                  <a:moveTo>
                    <a:pt x="0" y="141"/>
                  </a:moveTo>
                  <a:lnTo>
                    <a:pt x="0" y="56"/>
                  </a:lnTo>
                  <a:lnTo>
                    <a:pt x="57" y="0"/>
                  </a:lnTo>
                  <a:lnTo>
                    <a:pt x="113" y="0"/>
                  </a:lnTo>
                  <a:lnTo>
                    <a:pt x="142" y="0"/>
                  </a:lnTo>
                  <a:lnTo>
                    <a:pt x="198" y="85"/>
                  </a:lnTo>
                  <a:lnTo>
                    <a:pt x="283" y="85"/>
                  </a:lnTo>
                  <a:lnTo>
                    <a:pt x="312" y="141"/>
                  </a:lnTo>
                  <a:lnTo>
                    <a:pt x="368" y="198"/>
                  </a:lnTo>
                  <a:lnTo>
                    <a:pt x="368" y="255"/>
                  </a:lnTo>
                  <a:lnTo>
                    <a:pt x="340" y="283"/>
                  </a:lnTo>
                  <a:lnTo>
                    <a:pt x="368" y="311"/>
                  </a:lnTo>
                  <a:lnTo>
                    <a:pt x="340" y="368"/>
                  </a:lnTo>
                  <a:lnTo>
                    <a:pt x="312" y="311"/>
                  </a:lnTo>
                  <a:lnTo>
                    <a:pt x="283" y="396"/>
                  </a:lnTo>
                  <a:lnTo>
                    <a:pt x="170" y="368"/>
                  </a:lnTo>
                  <a:lnTo>
                    <a:pt x="142" y="482"/>
                  </a:lnTo>
                  <a:lnTo>
                    <a:pt x="85" y="510"/>
                  </a:lnTo>
                  <a:lnTo>
                    <a:pt x="57" y="538"/>
                  </a:lnTo>
                  <a:lnTo>
                    <a:pt x="28" y="396"/>
                  </a:lnTo>
                  <a:lnTo>
                    <a:pt x="113" y="340"/>
                  </a:lnTo>
                  <a:lnTo>
                    <a:pt x="113" y="255"/>
                  </a:lnTo>
                  <a:lnTo>
                    <a:pt x="57" y="198"/>
                  </a:lnTo>
                  <a:lnTo>
                    <a:pt x="57" y="141"/>
                  </a:lnTo>
                  <a:lnTo>
                    <a:pt x="0" y="14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2" name="Freeform 30">
              <a:extLst>
                <a:ext uri="{FF2B5EF4-FFF2-40B4-BE49-F238E27FC236}">
                  <a16:creationId xmlns:a16="http://schemas.microsoft.com/office/drawing/2014/main" id="{46CE418A-E35D-426F-ADB4-839C7F8BFE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68" y="5490"/>
              <a:ext cx="340" cy="369"/>
            </a:xfrm>
            <a:custGeom>
              <a:avLst/>
              <a:gdLst>
                <a:gd name="T0" fmla="*/ 0 w 340"/>
                <a:gd name="T1" fmla="*/ 227 h 369"/>
                <a:gd name="T2" fmla="*/ 28 w 340"/>
                <a:gd name="T3" fmla="*/ 199 h 369"/>
                <a:gd name="T4" fmla="*/ 85 w 340"/>
                <a:gd name="T5" fmla="*/ 171 h 369"/>
                <a:gd name="T6" fmla="*/ 113 w 340"/>
                <a:gd name="T7" fmla="*/ 57 h 369"/>
                <a:gd name="T8" fmla="*/ 226 w 340"/>
                <a:gd name="T9" fmla="*/ 85 h 369"/>
                <a:gd name="T10" fmla="*/ 255 w 340"/>
                <a:gd name="T11" fmla="*/ 0 h 369"/>
                <a:gd name="T12" fmla="*/ 283 w 340"/>
                <a:gd name="T13" fmla="*/ 57 h 369"/>
                <a:gd name="T14" fmla="*/ 311 w 340"/>
                <a:gd name="T15" fmla="*/ 0 h 369"/>
                <a:gd name="T16" fmla="*/ 311 w 340"/>
                <a:gd name="T17" fmla="*/ 114 h 369"/>
                <a:gd name="T18" fmla="*/ 340 w 340"/>
                <a:gd name="T19" fmla="*/ 171 h 369"/>
                <a:gd name="T20" fmla="*/ 311 w 340"/>
                <a:gd name="T21" fmla="*/ 227 h 369"/>
                <a:gd name="T22" fmla="*/ 226 w 340"/>
                <a:gd name="T23" fmla="*/ 227 h 369"/>
                <a:gd name="T24" fmla="*/ 170 w 340"/>
                <a:gd name="T25" fmla="*/ 284 h 369"/>
                <a:gd name="T26" fmla="*/ 226 w 340"/>
                <a:gd name="T27" fmla="*/ 312 h 369"/>
                <a:gd name="T28" fmla="*/ 255 w 340"/>
                <a:gd name="T29" fmla="*/ 284 h 369"/>
                <a:gd name="T30" fmla="*/ 283 w 340"/>
                <a:gd name="T31" fmla="*/ 312 h 369"/>
                <a:gd name="T32" fmla="*/ 198 w 340"/>
                <a:gd name="T33" fmla="*/ 369 h 369"/>
                <a:gd name="T34" fmla="*/ 85 w 340"/>
                <a:gd name="T35" fmla="*/ 369 h 369"/>
                <a:gd name="T36" fmla="*/ 113 w 340"/>
                <a:gd name="T37" fmla="*/ 312 h 369"/>
                <a:gd name="T38" fmla="*/ 56 w 340"/>
                <a:gd name="T39" fmla="*/ 256 h 369"/>
                <a:gd name="T40" fmla="*/ 0 w 340"/>
                <a:gd name="T41" fmla="*/ 227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40" h="369">
                  <a:moveTo>
                    <a:pt x="0" y="227"/>
                  </a:moveTo>
                  <a:lnTo>
                    <a:pt x="28" y="199"/>
                  </a:lnTo>
                  <a:lnTo>
                    <a:pt x="85" y="171"/>
                  </a:lnTo>
                  <a:lnTo>
                    <a:pt x="113" y="57"/>
                  </a:lnTo>
                  <a:lnTo>
                    <a:pt x="226" y="85"/>
                  </a:lnTo>
                  <a:lnTo>
                    <a:pt x="255" y="0"/>
                  </a:lnTo>
                  <a:lnTo>
                    <a:pt x="283" y="57"/>
                  </a:lnTo>
                  <a:lnTo>
                    <a:pt x="311" y="0"/>
                  </a:lnTo>
                  <a:lnTo>
                    <a:pt x="311" y="114"/>
                  </a:lnTo>
                  <a:lnTo>
                    <a:pt x="340" y="171"/>
                  </a:lnTo>
                  <a:lnTo>
                    <a:pt x="311" y="227"/>
                  </a:lnTo>
                  <a:lnTo>
                    <a:pt x="226" y="227"/>
                  </a:lnTo>
                  <a:lnTo>
                    <a:pt x="170" y="284"/>
                  </a:lnTo>
                  <a:lnTo>
                    <a:pt x="226" y="312"/>
                  </a:lnTo>
                  <a:lnTo>
                    <a:pt x="255" y="284"/>
                  </a:lnTo>
                  <a:lnTo>
                    <a:pt x="283" y="312"/>
                  </a:lnTo>
                  <a:lnTo>
                    <a:pt x="198" y="369"/>
                  </a:lnTo>
                  <a:lnTo>
                    <a:pt x="85" y="369"/>
                  </a:lnTo>
                  <a:lnTo>
                    <a:pt x="113" y="312"/>
                  </a:lnTo>
                  <a:lnTo>
                    <a:pt x="56" y="256"/>
                  </a:lnTo>
                  <a:lnTo>
                    <a:pt x="0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3" name="Freeform 31">
              <a:extLst>
                <a:ext uri="{FF2B5EF4-FFF2-40B4-BE49-F238E27FC236}">
                  <a16:creationId xmlns:a16="http://schemas.microsoft.com/office/drawing/2014/main" id="{C1206CA2-D2E6-4FD3-AADC-698910630BEF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8" y="5462"/>
              <a:ext cx="680" cy="510"/>
            </a:xfrm>
            <a:custGeom>
              <a:avLst/>
              <a:gdLst>
                <a:gd name="T0" fmla="*/ 28 w 680"/>
                <a:gd name="T1" fmla="*/ 397 h 510"/>
                <a:gd name="T2" fmla="*/ 113 w 680"/>
                <a:gd name="T3" fmla="*/ 340 h 510"/>
                <a:gd name="T4" fmla="*/ 85 w 680"/>
                <a:gd name="T5" fmla="*/ 312 h 510"/>
                <a:gd name="T6" fmla="*/ 56 w 680"/>
                <a:gd name="T7" fmla="*/ 340 h 510"/>
                <a:gd name="T8" fmla="*/ 0 w 680"/>
                <a:gd name="T9" fmla="*/ 312 h 510"/>
                <a:gd name="T10" fmla="*/ 56 w 680"/>
                <a:gd name="T11" fmla="*/ 255 h 510"/>
                <a:gd name="T12" fmla="*/ 141 w 680"/>
                <a:gd name="T13" fmla="*/ 255 h 510"/>
                <a:gd name="T14" fmla="*/ 170 w 680"/>
                <a:gd name="T15" fmla="*/ 199 h 510"/>
                <a:gd name="T16" fmla="*/ 141 w 680"/>
                <a:gd name="T17" fmla="*/ 142 h 510"/>
                <a:gd name="T18" fmla="*/ 141 w 680"/>
                <a:gd name="T19" fmla="*/ 28 h 510"/>
                <a:gd name="T20" fmla="*/ 198 w 680"/>
                <a:gd name="T21" fmla="*/ 57 h 510"/>
                <a:gd name="T22" fmla="*/ 283 w 680"/>
                <a:gd name="T23" fmla="*/ 0 h 510"/>
                <a:gd name="T24" fmla="*/ 368 w 680"/>
                <a:gd name="T25" fmla="*/ 0 h 510"/>
                <a:gd name="T26" fmla="*/ 397 w 680"/>
                <a:gd name="T27" fmla="*/ 28 h 510"/>
                <a:gd name="T28" fmla="*/ 425 w 680"/>
                <a:gd name="T29" fmla="*/ 0 h 510"/>
                <a:gd name="T30" fmla="*/ 482 w 680"/>
                <a:gd name="T31" fmla="*/ 113 h 510"/>
                <a:gd name="T32" fmla="*/ 538 w 680"/>
                <a:gd name="T33" fmla="*/ 170 h 510"/>
                <a:gd name="T34" fmla="*/ 567 w 680"/>
                <a:gd name="T35" fmla="*/ 85 h 510"/>
                <a:gd name="T36" fmla="*/ 595 w 680"/>
                <a:gd name="T37" fmla="*/ 142 h 510"/>
                <a:gd name="T38" fmla="*/ 567 w 680"/>
                <a:gd name="T39" fmla="*/ 199 h 510"/>
                <a:gd name="T40" fmla="*/ 623 w 680"/>
                <a:gd name="T41" fmla="*/ 170 h 510"/>
                <a:gd name="T42" fmla="*/ 595 w 680"/>
                <a:gd name="T43" fmla="*/ 199 h 510"/>
                <a:gd name="T44" fmla="*/ 623 w 680"/>
                <a:gd name="T45" fmla="*/ 199 h 510"/>
                <a:gd name="T46" fmla="*/ 680 w 680"/>
                <a:gd name="T47" fmla="*/ 255 h 510"/>
                <a:gd name="T48" fmla="*/ 652 w 680"/>
                <a:gd name="T49" fmla="*/ 255 h 510"/>
                <a:gd name="T50" fmla="*/ 567 w 680"/>
                <a:gd name="T51" fmla="*/ 369 h 510"/>
                <a:gd name="T52" fmla="*/ 538 w 680"/>
                <a:gd name="T53" fmla="*/ 482 h 510"/>
                <a:gd name="T54" fmla="*/ 510 w 680"/>
                <a:gd name="T55" fmla="*/ 454 h 510"/>
                <a:gd name="T56" fmla="*/ 425 w 680"/>
                <a:gd name="T57" fmla="*/ 482 h 510"/>
                <a:gd name="T58" fmla="*/ 368 w 680"/>
                <a:gd name="T59" fmla="*/ 510 h 510"/>
                <a:gd name="T60" fmla="*/ 255 w 680"/>
                <a:gd name="T61" fmla="*/ 454 h 510"/>
                <a:gd name="T62" fmla="*/ 198 w 680"/>
                <a:gd name="T63" fmla="*/ 482 h 510"/>
                <a:gd name="T64" fmla="*/ 141 w 680"/>
                <a:gd name="T65" fmla="*/ 425 h 510"/>
                <a:gd name="T66" fmla="*/ 113 w 680"/>
                <a:gd name="T67" fmla="*/ 425 h 510"/>
                <a:gd name="T68" fmla="*/ 85 w 680"/>
                <a:gd name="T69" fmla="*/ 397 h 510"/>
                <a:gd name="T70" fmla="*/ 28 w 680"/>
                <a:gd name="T71" fmla="*/ 397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80" h="510">
                  <a:moveTo>
                    <a:pt x="28" y="397"/>
                  </a:moveTo>
                  <a:lnTo>
                    <a:pt x="113" y="340"/>
                  </a:lnTo>
                  <a:lnTo>
                    <a:pt x="85" y="312"/>
                  </a:lnTo>
                  <a:lnTo>
                    <a:pt x="56" y="340"/>
                  </a:lnTo>
                  <a:lnTo>
                    <a:pt x="0" y="312"/>
                  </a:lnTo>
                  <a:lnTo>
                    <a:pt x="56" y="255"/>
                  </a:lnTo>
                  <a:lnTo>
                    <a:pt x="141" y="255"/>
                  </a:lnTo>
                  <a:lnTo>
                    <a:pt x="170" y="199"/>
                  </a:lnTo>
                  <a:lnTo>
                    <a:pt x="141" y="142"/>
                  </a:lnTo>
                  <a:lnTo>
                    <a:pt x="141" y="28"/>
                  </a:lnTo>
                  <a:lnTo>
                    <a:pt x="198" y="57"/>
                  </a:lnTo>
                  <a:lnTo>
                    <a:pt x="283" y="0"/>
                  </a:lnTo>
                  <a:lnTo>
                    <a:pt x="368" y="0"/>
                  </a:lnTo>
                  <a:lnTo>
                    <a:pt x="397" y="28"/>
                  </a:lnTo>
                  <a:lnTo>
                    <a:pt x="425" y="0"/>
                  </a:lnTo>
                  <a:lnTo>
                    <a:pt x="482" y="113"/>
                  </a:lnTo>
                  <a:lnTo>
                    <a:pt x="538" y="170"/>
                  </a:lnTo>
                  <a:lnTo>
                    <a:pt x="567" y="85"/>
                  </a:lnTo>
                  <a:lnTo>
                    <a:pt x="595" y="142"/>
                  </a:lnTo>
                  <a:lnTo>
                    <a:pt x="567" y="199"/>
                  </a:lnTo>
                  <a:lnTo>
                    <a:pt x="623" y="170"/>
                  </a:lnTo>
                  <a:lnTo>
                    <a:pt x="595" y="199"/>
                  </a:lnTo>
                  <a:lnTo>
                    <a:pt x="623" y="199"/>
                  </a:lnTo>
                  <a:lnTo>
                    <a:pt x="680" y="255"/>
                  </a:lnTo>
                  <a:lnTo>
                    <a:pt x="652" y="255"/>
                  </a:lnTo>
                  <a:lnTo>
                    <a:pt x="567" y="369"/>
                  </a:lnTo>
                  <a:lnTo>
                    <a:pt x="538" y="482"/>
                  </a:lnTo>
                  <a:lnTo>
                    <a:pt x="510" y="454"/>
                  </a:lnTo>
                  <a:lnTo>
                    <a:pt x="425" y="482"/>
                  </a:lnTo>
                  <a:lnTo>
                    <a:pt x="368" y="510"/>
                  </a:lnTo>
                  <a:lnTo>
                    <a:pt x="255" y="454"/>
                  </a:lnTo>
                  <a:lnTo>
                    <a:pt x="198" y="482"/>
                  </a:lnTo>
                  <a:lnTo>
                    <a:pt x="141" y="425"/>
                  </a:lnTo>
                  <a:lnTo>
                    <a:pt x="113" y="425"/>
                  </a:lnTo>
                  <a:lnTo>
                    <a:pt x="85" y="397"/>
                  </a:lnTo>
                  <a:lnTo>
                    <a:pt x="28" y="39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4" name="Freeform 32">
              <a:extLst>
                <a:ext uri="{FF2B5EF4-FFF2-40B4-BE49-F238E27FC236}">
                  <a16:creationId xmlns:a16="http://schemas.microsoft.com/office/drawing/2014/main" id="{E5D38764-000D-4CA7-841D-7B15ED36D78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1" y="5462"/>
              <a:ext cx="312" cy="340"/>
            </a:xfrm>
            <a:custGeom>
              <a:avLst/>
              <a:gdLst>
                <a:gd name="T0" fmla="*/ 170 w 312"/>
                <a:gd name="T1" fmla="*/ 0 h 340"/>
                <a:gd name="T2" fmla="*/ 255 w 312"/>
                <a:gd name="T3" fmla="*/ 0 h 340"/>
                <a:gd name="T4" fmla="*/ 255 w 312"/>
                <a:gd name="T5" fmla="*/ 85 h 340"/>
                <a:gd name="T6" fmla="*/ 312 w 312"/>
                <a:gd name="T7" fmla="*/ 85 h 340"/>
                <a:gd name="T8" fmla="*/ 284 w 312"/>
                <a:gd name="T9" fmla="*/ 199 h 340"/>
                <a:gd name="T10" fmla="*/ 255 w 312"/>
                <a:gd name="T11" fmla="*/ 255 h 340"/>
                <a:gd name="T12" fmla="*/ 284 w 312"/>
                <a:gd name="T13" fmla="*/ 312 h 340"/>
                <a:gd name="T14" fmla="*/ 227 w 312"/>
                <a:gd name="T15" fmla="*/ 312 h 340"/>
                <a:gd name="T16" fmla="*/ 199 w 312"/>
                <a:gd name="T17" fmla="*/ 284 h 340"/>
                <a:gd name="T18" fmla="*/ 142 w 312"/>
                <a:gd name="T19" fmla="*/ 312 h 340"/>
                <a:gd name="T20" fmla="*/ 142 w 312"/>
                <a:gd name="T21" fmla="*/ 340 h 340"/>
                <a:gd name="T22" fmla="*/ 57 w 312"/>
                <a:gd name="T23" fmla="*/ 312 h 340"/>
                <a:gd name="T24" fmla="*/ 57 w 312"/>
                <a:gd name="T25" fmla="*/ 284 h 340"/>
                <a:gd name="T26" fmla="*/ 85 w 312"/>
                <a:gd name="T27" fmla="*/ 255 h 340"/>
                <a:gd name="T28" fmla="*/ 85 w 312"/>
                <a:gd name="T29" fmla="*/ 199 h 340"/>
                <a:gd name="T30" fmla="*/ 57 w 312"/>
                <a:gd name="T31" fmla="*/ 255 h 340"/>
                <a:gd name="T32" fmla="*/ 0 w 312"/>
                <a:gd name="T33" fmla="*/ 199 h 340"/>
                <a:gd name="T34" fmla="*/ 57 w 312"/>
                <a:gd name="T35" fmla="*/ 170 h 340"/>
                <a:gd name="T36" fmla="*/ 57 w 312"/>
                <a:gd name="T37" fmla="*/ 142 h 340"/>
                <a:gd name="T38" fmla="*/ 114 w 312"/>
                <a:gd name="T39" fmla="*/ 142 h 340"/>
                <a:gd name="T40" fmla="*/ 142 w 312"/>
                <a:gd name="T41" fmla="*/ 85 h 340"/>
                <a:gd name="T42" fmla="*/ 170 w 312"/>
                <a:gd name="T43" fmla="*/ 85 h 340"/>
                <a:gd name="T44" fmla="*/ 170 w 312"/>
                <a:gd name="T45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2" h="340">
                  <a:moveTo>
                    <a:pt x="170" y="0"/>
                  </a:moveTo>
                  <a:lnTo>
                    <a:pt x="255" y="0"/>
                  </a:lnTo>
                  <a:lnTo>
                    <a:pt x="255" y="85"/>
                  </a:lnTo>
                  <a:lnTo>
                    <a:pt x="312" y="85"/>
                  </a:lnTo>
                  <a:lnTo>
                    <a:pt x="284" y="199"/>
                  </a:lnTo>
                  <a:lnTo>
                    <a:pt x="255" y="255"/>
                  </a:lnTo>
                  <a:lnTo>
                    <a:pt x="284" y="312"/>
                  </a:lnTo>
                  <a:lnTo>
                    <a:pt x="227" y="312"/>
                  </a:lnTo>
                  <a:lnTo>
                    <a:pt x="199" y="284"/>
                  </a:lnTo>
                  <a:lnTo>
                    <a:pt x="142" y="312"/>
                  </a:lnTo>
                  <a:lnTo>
                    <a:pt x="142" y="340"/>
                  </a:lnTo>
                  <a:lnTo>
                    <a:pt x="57" y="312"/>
                  </a:lnTo>
                  <a:lnTo>
                    <a:pt x="57" y="284"/>
                  </a:lnTo>
                  <a:lnTo>
                    <a:pt x="85" y="255"/>
                  </a:lnTo>
                  <a:lnTo>
                    <a:pt x="85" y="199"/>
                  </a:lnTo>
                  <a:lnTo>
                    <a:pt x="57" y="255"/>
                  </a:lnTo>
                  <a:lnTo>
                    <a:pt x="0" y="199"/>
                  </a:lnTo>
                  <a:lnTo>
                    <a:pt x="57" y="170"/>
                  </a:lnTo>
                  <a:lnTo>
                    <a:pt x="57" y="142"/>
                  </a:lnTo>
                  <a:lnTo>
                    <a:pt x="114" y="142"/>
                  </a:lnTo>
                  <a:lnTo>
                    <a:pt x="142" y="85"/>
                  </a:lnTo>
                  <a:lnTo>
                    <a:pt x="170" y="85"/>
                  </a:lnTo>
                  <a:lnTo>
                    <a:pt x="17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5" name="Freeform 33">
              <a:extLst>
                <a:ext uri="{FF2B5EF4-FFF2-40B4-BE49-F238E27FC236}">
                  <a16:creationId xmlns:a16="http://schemas.microsoft.com/office/drawing/2014/main" id="{924E42EB-4C34-4213-AB32-B9980C43CB6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5" y="5150"/>
              <a:ext cx="737" cy="511"/>
            </a:xfrm>
            <a:custGeom>
              <a:avLst/>
              <a:gdLst>
                <a:gd name="T0" fmla="*/ 737 w 737"/>
                <a:gd name="T1" fmla="*/ 199 h 511"/>
                <a:gd name="T2" fmla="*/ 708 w 737"/>
                <a:gd name="T3" fmla="*/ 142 h 511"/>
                <a:gd name="T4" fmla="*/ 652 w 737"/>
                <a:gd name="T5" fmla="*/ 142 h 511"/>
                <a:gd name="T6" fmla="*/ 652 w 737"/>
                <a:gd name="T7" fmla="*/ 57 h 511"/>
                <a:gd name="T8" fmla="*/ 481 w 737"/>
                <a:gd name="T9" fmla="*/ 85 h 511"/>
                <a:gd name="T10" fmla="*/ 453 w 737"/>
                <a:gd name="T11" fmla="*/ 0 h 511"/>
                <a:gd name="T12" fmla="*/ 396 w 737"/>
                <a:gd name="T13" fmla="*/ 0 h 511"/>
                <a:gd name="T14" fmla="*/ 311 w 737"/>
                <a:gd name="T15" fmla="*/ 57 h 511"/>
                <a:gd name="T16" fmla="*/ 283 w 737"/>
                <a:gd name="T17" fmla="*/ 142 h 511"/>
                <a:gd name="T18" fmla="*/ 226 w 737"/>
                <a:gd name="T19" fmla="*/ 114 h 511"/>
                <a:gd name="T20" fmla="*/ 170 w 737"/>
                <a:gd name="T21" fmla="*/ 170 h 511"/>
                <a:gd name="T22" fmla="*/ 113 w 737"/>
                <a:gd name="T23" fmla="*/ 142 h 511"/>
                <a:gd name="T24" fmla="*/ 113 w 737"/>
                <a:gd name="T25" fmla="*/ 199 h 511"/>
                <a:gd name="T26" fmla="*/ 0 w 737"/>
                <a:gd name="T27" fmla="*/ 227 h 511"/>
                <a:gd name="T28" fmla="*/ 56 w 737"/>
                <a:gd name="T29" fmla="*/ 255 h 511"/>
                <a:gd name="T30" fmla="*/ 28 w 737"/>
                <a:gd name="T31" fmla="*/ 312 h 511"/>
                <a:gd name="T32" fmla="*/ 85 w 737"/>
                <a:gd name="T33" fmla="*/ 425 h 511"/>
                <a:gd name="T34" fmla="*/ 141 w 737"/>
                <a:gd name="T35" fmla="*/ 482 h 511"/>
                <a:gd name="T36" fmla="*/ 170 w 737"/>
                <a:gd name="T37" fmla="*/ 397 h 511"/>
                <a:gd name="T38" fmla="*/ 198 w 737"/>
                <a:gd name="T39" fmla="*/ 454 h 511"/>
                <a:gd name="T40" fmla="*/ 170 w 737"/>
                <a:gd name="T41" fmla="*/ 511 h 511"/>
                <a:gd name="T42" fmla="*/ 226 w 737"/>
                <a:gd name="T43" fmla="*/ 482 h 511"/>
                <a:gd name="T44" fmla="*/ 198 w 737"/>
                <a:gd name="T45" fmla="*/ 511 h 511"/>
                <a:gd name="T46" fmla="*/ 226 w 737"/>
                <a:gd name="T47" fmla="*/ 511 h 511"/>
                <a:gd name="T48" fmla="*/ 283 w 737"/>
                <a:gd name="T49" fmla="*/ 482 h 511"/>
                <a:gd name="T50" fmla="*/ 283 w 737"/>
                <a:gd name="T51" fmla="*/ 454 h 511"/>
                <a:gd name="T52" fmla="*/ 340 w 737"/>
                <a:gd name="T53" fmla="*/ 454 h 511"/>
                <a:gd name="T54" fmla="*/ 368 w 737"/>
                <a:gd name="T55" fmla="*/ 397 h 511"/>
                <a:gd name="T56" fmla="*/ 396 w 737"/>
                <a:gd name="T57" fmla="*/ 397 h 511"/>
                <a:gd name="T58" fmla="*/ 396 w 737"/>
                <a:gd name="T59" fmla="*/ 312 h 511"/>
                <a:gd name="T60" fmla="*/ 425 w 737"/>
                <a:gd name="T61" fmla="*/ 255 h 511"/>
                <a:gd name="T62" fmla="*/ 481 w 737"/>
                <a:gd name="T63" fmla="*/ 255 h 511"/>
                <a:gd name="T64" fmla="*/ 595 w 737"/>
                <a:gd name="T65" fmla="*/ 170 h 511"/>
                <a:gd name="T66" fmla="*/ 737 w 737"/>
                <a:gd name="T67" fmla="*/ 199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37" h="511">
                  <a:moveTo>
                    <a:pt x="737" y="199"/>
                  </a:moveTo>
                  <a:lnTo>
                    <a:pt x="708" y="142"/>
                  </a:lnTo>
                  <a:lnTo>
                    <a:pt x="652" y="142"/>
                  </a:lnTo>
                  <a:lnTo>
                    <a:pt x="652" y="57"/>
                  </a:lnTo>
                  <a:lnTo>
                    <a:pt x="481" y="85"/>
                  </a:lnTo>
                  <a:lnTo>
                    <a:pt x="453" y="0"/>
                  </a:lnTo>
                  <a:lnTo>
                    <a:pt x="396" y="0"/>
                  </a:lnTo>
                  <a:lnTo>
                    <a:pt x="311" y="57"/>
                  </a:lnTo>
                  <a:lnTo>
                    <a:pt x="283" y="142"/>
                  </a:lnTo>
                  <a:lnTo>
                    <a:pt x="226" y="114"/>
                  </a:lnTo>
                  <a:lnTo>
                    <a:pt x="170" y="170"/>
                  </a:lnTo>
                  <a:lnTo>
                    <a:pt x="113" y="142"/>
                  </a:lnTo>
                  <a:lnTo>
                    <a:pt x="113" y="199"/>
                  </a:lnTo>
                  <a:lnTo>
                    <a:pt x="0" y="227"/>
                  </a:lnTo>
                  <a:lnTo>
                    <a:pt x="56" y="255"/>
                  </a:lnTo>
                  <a:lnTo>
                    <a:pt x="28" y="312"/>
                  </a:lnTo>
                  <a:lnTo>
                    <a:pt x="85" y="425"/>
                  </a:lnTo>
                  <a:lnTo>
                    <a:pt x="141" y="482"/>
                  </a:lnTo>
                  <a:lnTo>
                    <a:pt x="170" y="397"/>
                  </a:lnTo>
                  <a:lnTo>
                    <a:pt x="198" y="454"/>
                  </a:lnTo>
                  <a:lnTo>
                    <a:pt x="170" y="511"/>
                  </a:lnTo>
                  <a:lnTo>
                    <a:pt x="226" y="482"/>
                  </a:lnTo>
                  <a:lnTo>
                    <a:pt x="198" y="511"/>
                  </a:lnTo>
                  <a:lnTo>
                    <a:pt x="226" y="511"/>
                  </a:lnTo>
                  <a:lnTo>
                    <a:pt x="283" y="482"/>
                  </a:lnTo>
                  <a:lnTo>
                    <a:pt x="283" y="454"/>
                  </a:lnTo>
                  <a:lnTo>
                    <a:pt x="340" y="454"/>
                  </a:lnTo>
                  <a:lnTo>
                    <a:pt x="368" y="397"/>
                  </a:lnTo>
                  <a:lnTo>
                    <a:pt x="396" y="397"/>
                  </a:lnTo>
                  <a:lnTo>
                    <a:pt x="396" y="312"/>
                  </a:lnTo>
                  <a:lnTo>
                    <a:pt x="425" y="255"/>
                  </a:lnTo>
                  <a:lnTo>
                    <a:pt x="481" y="255"/>
                  </a:lnTo>
                  <a:lnTo>
                    <a:pt x="595" y="170"/>
                  </a:lnTo>
                  <a:lnTo>
                    <a:pt x="737" y="19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6" name="Freeform 34">
              <a:extLst>
                <a:ext uri="{FF2B5EF4-FFF2-40B4-BE49-F238E27FC236}">
                  <a16:creationId xmlns:a16="http://schemas.microsoft.com/office/drawing/2014/main" id="{0533B78A-FA34-43A3-8F58-435CE51582B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3" y="5292"/>
              <a:ext cx="368" cy="227"/>
            </a:xfrm>
            <a:custGeom>
              <a:avLst/>
              <a:gdLst>
                <a:gd name="T0" fmla="*/ 368 w 368"/>
                <a:gd name="T1" fmla="*/ 113 h 227"/>
                <a:gd name="T2" fmla="*/ 340 w 368"/>
                <a:gd name="T3" fmla="*/ 170 h 227"/>
                <a:gd name="T4" fmla="*/ 312 w 368"/>
                <a:gd name="T5" fmla="*/ 198 h 227"/>
                <a:gd name="T6" fmla="*/ 283 w 368"/>
                <a:gd name="T7" fmla="*/ 170 h 227"/>
                <a:gd name="T8" fmla="*/ 198 w 368"/>
                <a:gd name="T9" fmla="*/ 170 h 227"/>
                <a:gd name="T10" fmla="*/ 113 w 368"/>
                <a:gd name="T11" fmla="*/ 227 h 227"/>
                <a:gd name="T12" fmla="*/ 56 w 368"/>
                <a:gd name="T13" fmla="*/ 198 h 227"/>
                <a:gd name="T14" fmla="*/ 28 w 368"/>
                <a:gd name="T15" fmla="*/ 170 h 227"/>
                <a:gd name="T16" fmla="*/ 56 w 368"/>
                <a:gd name="T17" fmla="*/ 142 h 227"/>
                <a:gd name="T18" fmla="*/ 56 w 368"/>
                <a:gd name="T19" fmla="*/ 85 h 227"/>
                <a:gd name="T20" fmla="*/ 0 w 368"/>
                <a:gd name="T21" fmla="*/ 28 h 227"/>
                <a:gd name="T22" fmla="*/ 85 w 368"/>
                <a:gd name="T23" fmla="*/ 57 h 227"/>
                <a:gd name="T24" fmla="*/ 85 w 368"/>
                <a:gd name="T25" fmla="*/ 28 h 227"/>
                <a:gd name="T26" fmla="*/ 255 w 368"/>
                <a:gd name="T27" fmla="*/ 28 h 227"/>
                <a:gd name="T28" fmla="*/ 283 w 368"/>
                <a:gd name="T29" fmla="*/ 0 h 227"/>
                <a:gd name="T30" fmla="*/ 312 w 368"/>
                <a:gd name="T31" fmla="*/ 57 h 227"/>
                <a:gd name="T32" fmla="*/ 312 w 368"/>
                <a:gd name="T33" fmla="*/ 85 h 227"/>
                <a:gd name="T34" fmla="*/ 368 w 368"/>
                <a:gd name="T35" fmla="*/ 11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8" h="227">
                  <a:moveTo>
                    <a:pt x="368" y="113"/>
                  </a:moveTo>
                  <a:lnTo>
                    <a:pt x="340" y="170"/>
                  </a:lnTo>
                  <a:lnTo>
                    <a:pt x="312" y="198"/>
                  </a:lnTo>
                  <a:lnTo>
                    <a:pt x="283" y="170"/>
                  </a:lnTo>
                  <a:lnTo>
                    <a:pt x="198" y="170"/>
                  </a:lnTo>
                  <a:lnTo>
                    <a:pt x="113" y="227"/>
                  </a:lnTo>
                  <a:lnTo>
                    <a:pt x="56" y="198"/>
                  </a:lnTo>
                  <a:lnTo>
                    <a:pt x="28" y="170"/>
                  </a:lnTo>
                  <a:lnTo>
                    <a:pt x="56" y="142"/>
                  </a:lnTo>
                  <a:lnTo>
                    <a:pt x="56" y="85"/>
                  </a:lnTo>
                  <a:lnTo>
                    <a:pt x="0" y="28"/>
                  </a:lnTo>
                  <a:lnTo>
                    <a:pt x="85" y="57"/>
                  </a:lnTo>
                  <a:lnTo>
                    <a:pt x="85" y="28"/>
                  </a:lnTo>
                  <a:lnTo>
                    <a:pt x="255" y="28"/>
                  </a:lnTo>
                  <a:lnTo>
                    <a:pt x="283" y="0"/>
                  </a:lnTo>
                  <a:lnTo>
                    <a:pt x="312" y="57"/>
                  </a:lnTo>
                  <a:lnTo>
                    <a:pt x="312" y="85"/>
                  </a:lnTo>
                  <a:lnTo>
                    <a:pt x="368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7" name="Freeform 35">
              <a:extLst>
                <a:ext uri="{FF2B5EF4-FFF2-40B4-BE49-F238E27FC236}">
                  <a16:creationId xmlns:a16="http://schemas.microsoft.com/office/drawing/2014/main" id="{9247E469-7FCD-46CC-87F3-0321D869BA1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1" y="4952"/>
              <a:ext cx="510" cy="425"/>
            </a:xfrm>
            <a:custGeom>
              <a:avLst/>
              <a:gdLst>
                <a:gd name="T0" fmla="*/ 114 w 510"/>
                <a:gd name="T1" fmla="*/ 397 h 425"/>
                <a:gd name="T2" fmla="*/ 85 w 510"/>
                <a:gd name="T3" fmla="*/ 340 h 425"/>
                <a:gd name="T4" fmla="*/ 57 w 510"/>
                <a:gd name="T5" fmla="*/ 368 h 425"/>
                <a:gd name="T6" fmla="*/ 57 w 510"/>
                <a:gd name="T7" fmla="*/ 340 h 425"/>
                <a:gd name="T8" fmla="*/ 57 w 510"/>
                <a:gd name="T9" fmla="*/ 312 h 425"/>
                <a:gd name="T10" fmla="*/ 28 w 510"/>
                <a:gd name="T11" fmla="*/ 255 h 425"/>
                <a:gd name="T12" fmla="*/ 0 w 510"/>
                <a:gd name="T13" fmla="*/ 255 h 425"/>
                <a:gd name="T14" fmla="*/ 0 w 510"/>
                <a:gd name="T15" fmla="*/ 170 h 425"/>
                <a:gd name="T16" fmla="*/ 28 w 510"/>
                <a:gd name="T17" fmla="*/ 113 h 425"/>
                <a:gd name="T18" fmla="*/ 85 w 510"/>
                <a:gd name="T19" fmla="*/ 56 h 425"/>
                <a:gd name="T20" fmla="*/ 142 w 510"/>
                <a:gd name="T21" fmla="*/ 0 h 425"/>
                <a:gd name="T22" fmla="*/ 227 w 510"/>
                <a:gd name="T23" fmla="*/ 56 h 425"/>
                <a:gd name="T24" fmla="*/ 227 w 510"/>
                <a:gd name="T25" fmla="*/ 85 h 425"/>
                <a:gd name="T26" fmla="*/ 284 w 510"/>
                <a:gd name="T27" fmla="*/ 113 h 425"/>
                <a:gd name="T28" fmla="*/ 340 w 510"/>
                <a:gd name="T29" fmla="*/ 85 h 425"/>
                <a:gd name="T30" fmla="*/ 340 w 510"/>
                <a:gd name="T31" fmla="*/ 28 h 425"/>
                <a:gd name="T32" fmla="*/ 397 w 510"/>
                <a:gd name="T33" fmla="*/ 56 h 425"/>
                <a:gd name="T34" fmla="*/ 482 w 510"/>
                <a:gd name="T35" fmla="*/ 0 h 425"/>
                <a:gd name="T36" fmla="*/ 482 w 510"/>
                <a:gd name="T37" fmla="*/ 85 h 425"/>
                <a:gd name="T38" fmla="*/ 482 w 510"/>
                <a:gd name="T39" fmla="*/ 142 h 425"/>
                <a:gd name="T40" fmla="*/ 510 w 510"/>
                <a:gd name="T41" fmla="*/ 198 h 425"/>
                <a:gd name="T42" fmla="*/ 425 w 510"/>
                <a:gd name="T43" fmla="*/ 255 h 425"/>
                <a:gd name="T44" fmla="*/ 397 w 510"/>
                <a:gd name="T45" fmla="*/ 340 h 425"/>
                <a:gd name="T46" fmla="*/ 340 w 510"/>
                <a:gd name="T47" fmla="*/ 312 h 425"/>
                <a:gd name="T48" fmla="*/ 284 w 510"/>
                <a:gd name="T49" fmla="*/ 368 h 425"/>
                <a:gd name="T50" fmla="*/ 227 w 510"/>
                <a:gd name="T51" fmla="*/ 340 h 425"/>
                <a:gd name="T52" fmla="*/ 227 w 510"/>
                <a:gd name="T53" fmla="*/ 397 h 425"/>
                <a:gd name="T54" fmla="*/ 114 w 510"/>
                <a:gd name="T55" fmla="*/ 425 h 425"/>
                <a:gd name="T56" fmla="*/ 114 w 510"/>
                <a:gd name="T57" fmla="*/ 397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0" h="425">
                  <a:moveTo>
                    <a:pt x="114" y="397"/>
                  </a:moveTo>
                  <a:lnTo>
                    <a:pt x="85" y="340"/>
                  </a:lnTo>
                  <a:lnTo>
                    <a:pt x="57" y="368"/>
                  </a:lnTo>
                  <a:lnTo>
                    <a:pt x="57" y="340"/>
                  </a:lnTo>
                  <a:lnTo>
                    <a:pt x="57" y="312"/>
                  </a:lnTo>
                  <a:lnTo>
                    <a:pt x="28" y="255"/>
                  </a:lnTo>
                  <a:lnTo>
                    <a:pt x="0" y="255"/>
                  </a:lnTo>
                  <a:lnTo>
                    <a:pt x="0" y="170"/>
                  </a:lnTo>
                  <a:lnTo>
                    <a:pt x="28" y="113"/>
                  </a:lnTo>
                  <a:lnTo>
                    <a:pt x="85" y="56"/>
                  </a:lnTo>
                  <a:lnTo>
                    <a:pt x="142" y="0"/>
                  </a:lnTo>
                  <a:lnTo>
                    <a:pt x="227" y="56"/>
                  </a:lnTo>
                  <a:lnTo>
                    <a:pt x="227" y="85"/>
                  </a:lnTo>
                  <a:lnTo>
                    <a:pt x="284" y="113"/>
                  </a:lnTo>
                  <a:lnTo>
                    <a:pt x="340" y="85"/>
                  </a:lnTo>
                  <a:lnTo>
                    <a:pt x="340" y="28"/>
                  </a:lnTo>
                  <a:lnTo>
                    <a:pt x="397" y="56"/>
                  </a:lnTo>
                  <a:lnTo>
                    <a:pt x="482" y="0"/>
                  </a:lnTo>
                  <a:lnTo>
                    <a:pt x="482" y="85"/>
                  </a:lnTo>
                  <a:lnTo>
                    <a:pt x="482" y="142"/>
                  </a:lnTo>
                  <a:lnTo>
                    <a:pt x="510" y="198"/>
                  </a:lnTo>
                  <a:lnTo>
                    <a:pt x="425" y="255"/>
                  </a:lnTo>
                  <a:lnTo>
                    <a:pt x="397" y="340"/>
                  </a:lnTo>
                  <a:lnTo>
                    <a:pt x="340" y="312"/>
                  </a:lnTo>
                  <a:lnTo>
                    <a:pt x="284" y="368"/>
                  </a:lnTo>
                  <a:lnTo>
                    <a:pt x="227" y="340"/>
                  </a:lnTo>
                  <a:lnTo>
                    <a:pt x="227" y="397"/>
                  </a:lnTo>
                  <a:lnTo>
                    <a:pt x="114" y="425"/>
                  </a:lnTo>
                  <a:lnTo>
                    <a:pt x="114" y="39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8" name="Freeform 36">
              <a:extLst>
                <a:ext uri="{FF2B5EF4-FFF2-40B4-BE49-F238E27FC236}">
                  <a16:creationId xmlns:a16="http://schemas.microsoft.com/office/drawing/2014/main" id="{A99A5B0C-A8AA-4D89-B35E-0319F422A9A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" y="5065"/>
              <a:ext cx="425" cy="284"/>
            </a:xfrm>
            <a:custGeom>
              <a:avLst/>
              <a:gdLst>
                <a:gd name="T0" fmla="*/ 425 w 425"/>
                <a:gd name="T1" fmla="*/ 255 h 284"/>
                <a:gd name="T2" fmla="*/ 425 w 425"/>
                <a:gd name="T3" fmla="*/ 199 h 284"/>
                <a:gd name="T4" fmla="*/ 396 w 425"/>
                <a:gd name="T5" fmla="*/ 142 h 284"/>
                <a:gd name="T6" fmla="*/ 368 w 425"/>
                <a:gd name="T7" fmla="*/ 142 h 284"/>
                <a:gd name="T8" fmla="*/ 368 w 425"/>
                <a:gd name="T9" fmla="*/ 57 h 284"/>
                <a:gd name="T10" fmla="*/ 311 w 425"/>
                <a:gd name="T11" fmla="*/ 85 h 284"/>
                <a:gd name="T12" fmla="*/ 198 w 425"/>
                <a:gd name="T13" fmla="*/ 0 h 284"/>
                <a:gd name="T14" fmla="*/ 170 w 425"/>
                <a:gd name="T15" fmla="*/ 29 h 284"/>
                <a:gd name="T16" fmla="*/ 141 w 425"/>
                <a:gd name="T17" fmla="*/ 0 h 284"/>
                <a:gd name="T18" fmla="*/ 56 w 425"/>
                <a:gd name="T19" fmla="*/ 29 h 284"/>
                <a:gd name="T20" fmla="*/ 0 w 425"/>
                <a:gd name="T21" fmla="*/ 29 h 284"/>
                <a:gd name="T22" fmla="*/ 0 w 425"/>
                <a:gd name="T23" fmla="*/ 114 h 284"/>
                <a:gd name="T24" fmla="*/ 56 w 425"/>
                <a:gd name="T25" fmla="*/ 199 h 284"/>
                <a:gd name="T26" fmla="*/ 141 w 425"/>
                <a:gd name="T27" fmla="*/ 199 h 284"/>
                <a:gd name="T28" fmla="*/ 170 w 425"/>
                <a:gd name="T29" fmla="*/ 255 h 284"/>
                <a:gd name="T30" fmla="*/ 255 w 425"/>
                <a:gd name="T31" fmla="*/ 284 h 284"/>
                <a:gd name="T32" fmla="*/ 255 w 425"/>
                <a:gd name="T33" fmla="*/ 255 h 284"/>
                <a:gd name="T34" fmla="*/ 425 w 425"/>
                <a:gd name="T35" fmla="*/ 255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25" h="284">
                  <a:moveTo>
                    <a:pt x="425" y="255"/>
                  </a:moveTo>
                  <a:lnTo>
                    <a:pt x="425" y="199"/>
                  </a:lnTo>
                  <a:lnTo>
                    <a:pt x="396" y="142"/>
                  </a:lnTo>
                  <a:lnTo>
                    <a:pt x="368" y="142"/>
                  </a:lnTo>
                  <a:lnTo>
                    <a:pt x="368" y="57"/>
                  </a:lnTo>
                  <a:lnTo>
                    <a:pt x="311" y="85"/>
                  </a:lnTo>
                  <a:lnTo>
                    <a:pt x="198" y="0"/>
                  </a:lnTo>
                  <a:lnTo>
                    <a:pt x="170" y="29"/>
                  </a:lnTo>
                  <a:lnTo>
                    <a:pt x="141" y="0"/>
                  </a:lnTo>
                  <a:lnTo>
                    <a:pt x="56" y="29"/>
                  </a:lnTo>
                  <a:lnTo>
                    <a:pt x="0" y="29"/>
                  </a:lnTo>
                  <a:lnTo>
                    <a:pt x="0" y="114"/>
                  </a:lnTo>
                  <a:lnTo>
                    <a:pt x="56" y="199"/>
                  </a:lnTo>
                  <a:lnTo>
                    <a:pt x="141" y="199"/>
                  </a:lnTo>
                  <a:lnTo>
                    <a:pt x="170" y="255"/>
                  </a:lnTo>
                  <a:lnTo>
                    <a:pt x="255" y="284"/>
                  </a:lnTo>
                  <a:lnTo>
                    <a:pt x="255" y="255"/>
                  </a:lnTo>
                  <a:lnTo>
                    <a:pt x="425" y="25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9" name="Freeform 37">
              <a:extLst>
                <a:ext uri="{FF2B5EF4-FFF2-40B4-BE49-F238E27FC236}">
                  <a16:creationId xmlns:a16="http://schemas.microsoft.com/office/drawing/2014/main" id="{87A72E20-B630-4F60-AFDF-802AA8CA5C7E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1" y="4583"/>
              <a:ext cx="539" cy="567"/>
            </a:xfrm>
            <a:custGeom>
              <a:avLst/>
              <a:gdLst>
                <a:gd name="T0" fmla="*/ 482 w 539"/>
                <a:gd name="T1" fmla="*/ 369 h 567"/>
                <a:gd name="T2" fmla="*/ 368 w 539"/>
                <a:gd name="T3" fmla="*/ 482 h 567"/>
                <a:gd name="T4" fmla="*/ 340 w 539"/>
                <a:gd name="T5" fmla="*/ 539 h 567"/>
                <a:gd name="T6" fmla="*/ 283 w 539"/>
                <a:gd name="T7" fmla="*/ 567 h 567"/>
                <a:gd name="T8" fmla="*/ 170 w 539"/>
                <a:gd name="T9" fmla="*/ 482 h 567"/>
                <a:gd name="T10" fmla="*/ 142 w 539"/>
                <a:gd name="T11" fmla="*/ 511 h 567"/>
                <a:gd name="T12" fmla="*/ 113 w 539"/>
                <a:gd name="T13" fmla="*/ 482 h 567"/>
                <a:gd name="T14" fmla="*/ 28 w 539"/>
                <a:gd name="T15" fmla="*/ 511 h 567"/>
                <a:gd name="T16" fmla="*/ 0 w 539"/>
                <a:gd name="T17" fmla="*/ 454 h 567"/>
                <a:gd name="T18" fmla="*/ 28 w 539"/>
                <a:gd name="T19" fmla="*/ 454 h 567"/>
                <a:gd name="T20" fmla="*/ 28 w 539"/>
                <a:gd name="T21" fmla="*/ 397 h 567"/>
                <a:gd name="T22" fmla="*/ 0 w 539"/>
                <a:gd name="T23" fmla="*/ 397 h 567"/>
                <a:gd name="T24" fmla="*/ 0 w 539"/>
                <a:gd name="T25" fmla="*/ 369 h 567"/>
                <a:gd name="T26" fmla="*/ 28 w 539"/>
                <a:gd name="T27" fmla="*/ 369 h 567"/>
                <a:gd name="T28" fmla="*/ 28 w 539"/>
                <a:gd name="T29" fmla="*/ 312 h 567"/>
                <a:gd name="T30" fmla="*/ 0 w 539"/>
                <a:gd name="T31" fmla="*/ 284 h 567"/>
                <a:gd name="T32" fmla="*/ 85 w 539"/>
                <a:gd name="T33" fmla="*/ 227 h 567"/>
                <a:gd name="T34" fmla="*/ 142 w 539"/>
                <a:gd name="T35" fmla="*/ 227 h 567"/>
                <a:gd name="T36" fmla="*/ 142 w 539"/>
                <a:gd name="T37" fmla="*/ 199 h 567"/>
                <a:gd name="T38" fmla="*/ 170 w 539"/>
                <a:gd name="T39" fmla="*/ 142 h 567"/>
                <a:gd name="T40" fmla="*/ 227 w 539"/>
                <a:gd name="T41" fmla="*/ 114 h 567"/>
                <a:gd name="T42" fmla="*/ 255 w 539"/>
                <a:gd name="T43" fmla="*/ 170 h 567"/>
                <a:gd name="T44" fmla="*/ 312 w 539"/>
                <a:gd name="T45" fmla="*/ 170 h 567"/>
                <a:gd name="T46" fmla="*/ 312 w 539"/>
                <a:gd name="T47" fmla="*/ 142 h 567"/>
                <a:gd name="T48" fmla="*/ 368 w 539"/>
                <a:gd name="T49" fmla="*/ 142 h 567"/>
                <a:gd name="T50" fmla="*/ 368 w 539"/>
                <a:gd name="T51" fmla="*/ 170 h 567"/>
                <a:gd name="T52" fmla="*/ 397 w 539"/>
                <a:gd name="T53" fmla="*/ 142 h 567"/>
                <a:gd name="T54" fmla="*/ 425 w 539"/>
                <a:gd name="T55" fmla="*/ 114 h 567"/>
                <a:gd name="T56" fmla="*/ 368 w 539"/>
                <a:gd name="T57" fmla="*/ 57 h 567"/>
                <a:gd name="T58" fmla="*/ 397 w 539"/>
                <a:gd name="T59" fmla="*/ 57 h 567"/>
                <a:gd name="T60" fmla="*/ 425 w 539"/>
                <a:gd name="T61" fmla="*/ 0 h 567"/>
                <a:gd name="T62" fmla="*/ 454 w 539"/>
                <a:gd name="T63" fmla="*/ 29 h 567"/>
                <a:gd name="T64" fmla="*/ 454 w 539"/>
                <a:gd name="T65" fmla="*/ 57 h 567"/>
                <a:gd name="T66" fmla="*/ 539 w 539"/>
                <a:gd name="T67" fmla="*/ 85 h 567"/>
                <a:gd name="T68" fmla="*/ 539 w 539"/>
                <a:gd name="T69" fmla="*/ 142 h 567"/>
                <a:gd name="T70" fmla="*/ 510 w 539"/>
                <a:gd name="T71" fmla="*/ 170 h 567"/>
                <a:gd name="T72" fmla="*/ 510 w 539"/>
                <a:gd name="T73" fmla="*/ 199 h 567"/>
                <a:gd name="T74" fmla="*/ 482 w 539"/>
                <a:gd name="T75" fmla="*/ 227 h 567"/>
                <a:gd name="T76" fmla="*/ 510 w 539"/>
                <a:gd name="T77" fmla="*/ 284 h 567"/>
                <a:gd name="T78" fmla="*/ 454 w 539"/>
                <a:gd name="T79" fmla="*/ 312 h 567"/>
                <a:gd name="T80" fmla="*/ 482 w 539"/>
                <a:gd name="T81" fmla="*/ 369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39" h="567">
                  <a:moveTo>
                    <a:pt x="482" y="369"/>
                  </a:moveTo>
                  <a:lnTo>
                    <a:pt x="368" y="482"/>
                  </a:lnTo>
                  <a:lnTo>
                    <a:pt x="340" y="539"/>
                  </a:lnTo>
                  <a:lnTo>
                    <a:pt x="283" y="567"/>
                  </a:lnTo>
                  <a:lnTo>
                    <a:pt x="170" y="482"/>
                  </a:lnTo>
                  <a:lnTo>
                    <a:pt x="142" y="511"/>
                  </a:lnTo>
                  <a:lnTo>
                    <a:pt x="113" y="482"/>
                  </a:lnTo>
                  <a:lnTo>
                    <a:pt x="28" y="511"/>
                  </a:lnTo>
                  <a:lnTo>
                    <a:pt x="0" y="454"/>
                  </a:lnTo>
                  <a:lnTo>
                    <a:pt x="28" y="454"/>
                  </a:lnTo>
                  <a:lnTo>
                    <a:pt x="28" y="397"/>
                  </a:lnTo>
                  <a:lnTo>
                    <a:pt x="0" y="397"/>
                  </a:lnTo>
                  <a:lnTo>
                    <a:pt x="0" y="369"/>
                  </a:lnTo>
                  <a:lnTo>
                    <a:pt x="28" y="369"/>
                  </a:lnTo>
                  <a:lnTo>
                    <a:pt x="28" y="312"/>
                  </a:lnTo>
                  <a:lnTo>
                    <a:pt x="0" y="284"/>
                  </a:lnTo>
                  <a:lnTo>
                    <a:pt x="85" y="227"/>
                  </a:lnTo>
                  <a:lnTo>
                    <a:pt x="142" y="227"/>
                  </a:lnTo>
                  <a:lnTo>
                    <a:pt x="142" y="199"/>
                  </a:lnTo>
                  <a:lnTo>
                    <a:pt x="170" y="142"/>
                  </a:lnTo>
                  <a:lnTo>
                    <a:pt x="227" y="114"/>
                  </a:lnTo>
                  <a:lnTo>
                    <a:pt x="255" y="170"/>
                  </a:lnTo>
                  <a:lnTo>
                    <a:pt x="312" y="170"/>
                  </a:lnTo>
                  <a:lnTo>
                    <a:pt x="312" y="142"/>
                  </a:lnTo>
                  <a:lnTo>
                    <a:pt x="368" y="142"/>
                  </a:lnTo>
                  <a:lnTo>
                    <a:pt x="368" y="170"/>
                  </a:lnTo>
                  <a:lnTo>
                    <a:pt x="397" y="142"/>
                  </a:lnTo>
                  <a:lnTo>
                    <a:pt x="425" y="114"/>
                  </a:lnTo>
                  <a:lnTo>
                    <a:pt x="368" y="57"/>
                  </a:lnTo>
                  <a:lnTo>
                    <a:pt x="397" y="57"/>
                  </a:lnTo>
                  <a:lnTo>
                    <a:pt x="425" y="0"/>
                  </a:lnTo>
                  <a:lnTo>
                    <a:pt x="454" y="29"/>
                  </a:lnTo>
                  <a:lnTo>
                    <a:pt x="454" y="57"/>
                  </a:lnTo>
                  <a:lnTo>
                    <a:pt x="539" y="85"/>
                  </a:lnTo>
                  <a:lnTo>
                    <a:pt x="539" y="142"/>
                  </a:lnTo>
                  <a:lnTo>
                    <a:pt x="510" y="170"/>
                  </a:lnTo>
                  <a:lnTo>
                    <a:pt x="510" y="199"/>
                  </a:lnTo>
                  <a:lnTo>
                    <a:pt x="482" y="227"/>
                  </a:lnTo>
                  <a:lnTo>
                    <a:pt x="510" y="284"/>
                  </a:lnTo>
                  <a:lnTo>
                    <a:pt x="454" y="312"/>
                  </a:lnTo>
                  <a:lnTo>
                    <a:pt x="482" y="36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70" name="Freeform 38">
              <a:extLst>
                <a:ext uri="{FF2B5EF4-FFF2-40B4-BE49-F238E27FC236}">
                  <a16:creationId xmlns:a16="http://schemas.microsoft.com/office/drawing/2014/main" id="{C9EC42A2-3447-40B4-8A0F-5F95C865AC2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2" y="4867"/>
              <a:ext cx="227" cy="227"/>
            </a:xfrm>
            <a:custGeom>
              <a:avLst/>
              <a:gdLst>
                <a:gd name="T0" fmla="*/ 199 w 227"/>
                <a:gd name="T1" fmla="*/ 0 h 227"/>
                <a:gd name="T2" fmla="*/ 227 w 227"/>
                <a:gd name="T3" fmla="*/ 28 h 227"/>
                <a:gd name="T4" fmla="*/ 227 w 227"/>
                <a:gd name="T5" fmla="*/ 85 h 227"/>
                <a:gd name="T6" fmla="*/ 199 w 227"/>
                <a:gd name="T7" fmla="*/ 85 h 227"/>
                <a:gd name="T8" fmla="*/ 199 w 227"/>
                <a:gd name="T9" fmla="*/ 113 h 227"/>
                <a:gd name="T10" fmla="*/ 227 w 227"/>
                <a:gd name="T11" fmla="*/ 113 h 227"/>
                <a:gd name="T12" fmla="*/ 227 w 227"/>
                <a:gd name="T13" fmla="*/ 170 h 227"/>
                <a:gd name="T14" fmla="*/ 199 w 227"/>
                <a:gd name="T15" fmla="*/ 170 h 227"/>
                <a:gd name="T16" fmla="*/ 227 w 227"/>
                <a:gd name="T17" fmla="*/ 227 h 227"/>
                <a:gd name="T18" fmla="*/ 171 w 227"/>
                <a:gd name="T19" fmla="*/ 227 h 227"/>
                <a:gd name="T20" fmla="*/ 86 w 227"/>
                <a:gd name="T21" fmla="*/ 170 h 227"/>
                <a:gd name="T22" fmla="*/ 86 w 227"/>
                <a:gd name="T23" fmla="*/ 141 h 227"/>
                <a:gd name="T24" fmla="*/ 29 w 227"/>
                <a:gd name="T25" fmla="*/ 113 h 227"/>
                <a:gd name="T26" fmla="*/ 0 w 227"/>
                <a:gd name="T27" fmla="*/ 28 h 227"/>
                <a:gd name="T28" fmla="*/ 57 w 227"/>
                <a:gd name="T29" fmla="*/ 28 h 227"/>
                <a:gd name="T30" fmla="*/ 114 w 227"/>
                <a:gd name="T31" fmla="*/ 28 h 227"/>
                <a:gd name="T32" fmla="*/ 142 w 227"/>
                <a:gd name="T33" fmla="*/ 0 h 227"/>
                <a:gd name="T34" fmla="*/ 171 w 227"/>
                <a:gd name="T35" fmla="*/ 28 h 227"/>
                <a:gd name="T36" fmla="*/ 199 w 227"/>
                <a:gd name="T3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27" h="227">
                  <a:moveTo>
                    <a:pt x="199" y="0"/>
                  </a:moveTo>
                  <a:lnTo>
                    <a:pt x="227" y="28"/>
                  </a:lnTo>
                  <a:lnTo>
                    <a:pt x="227" y="85"/>
                  </a:lnTo>
                  <a:lnTo>
                    <a:pt x="199" y="85"/>
                  </a:lnTo>
                  <a:lnTo>
                    <a:pt x="199" y="113"/>
                  </a:lnTo>
                  <a:lnTo>
                    <a:pt x="227" y="113"/>
                  </a:lnTo>
                  <a:lnTo>
                    <a:pt x="227" y="170"/>
                  </a:lnTo>
                  <a:lnTo>
                    <a:pt x="199" y="170"/>
                  </a:lnTo>
                  <a:lnTo>
                    <a:pt x="227" y="227"/>
                  </a:lnTo>
                  <a:lnTo>
                    <a:pt x="171" y="227"/>
                  </a:lnTo>
                  <a:lnTo>
                    <a:pt x="86" y="170"/>
                  </a:lnTo>
                  <a:lnTo>
                    <a:pt x="86" y="141"/>
                  </a:lnTo>
                  <a:lnTo>
                    <a:pt x="29" y="113"/>
                  </a:lnTo>
                  <a:lnTo>
                    <a:pt x="0" y="28"/>
                  </a:lnTo>
                  <a:lnTo>
                    <a:pt x="57" y="28"/>
                  </a:lnTo>
                  <a:lnTo>
                    <a:pt x="114" y="28"/>
                  </a:lnTo>
                  <a:lnTo>
                    <a:pt x="142" y="0"/>
                  </a:lnTo>
                  <a:lnTo>
                    <a:pt x="171" y="28"/>
                  </a:lnTo>
                  <a:lnTo>
                    <a:pt x="199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71" name="Freeform 39">
              <a:extLst>
                <a:ext uri="{FF2B5EF4-FFF2-40B4-BE49-F238E27FC236}">
                  <a16:creationId xmlns:a16="http://schemas.microsoft.com/office/drawing/2014/main" id="{C5A1EFF0-7F52-48C6-8D47-84A9BF9051C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1" y="4527"/>
              <a:ext cx="170" cy="226"/>
            </a:xfrm>
            <a:custGeom>
              <a:avLst/>
              <a:gdLst>
                <a:gd name="T0" fmla="*/ 85 w 170"/>
                <a:gd name="T1" fmla="*/ 28 h 226"/>
                <a:gd name="T2" fmla="*/ 56 w 170"/>
                <a:gd name="T3" fmla="*/ 0 h 226"/>
                <a:gd name="T4" fmla="*/ 28 w 170"/>
                <a:gd name="T5" fmla="*/ 28 h 226"/>
                <a:gd name="T6" fmla="*/ 0 w 170"/>
                <a:gd name="T7" fmla="*/ 28 h 226"/>
                <a:gd name="T8" fmla="*/ 56 w 170"/>
                <a:gd name="T9" fmla="*/ 141 h 226"/>
                <a:gd name="T10" fmla="*/ 85 w 170"/>
                <a:gd name="T11" fmla="*/ 170 h 226"/>
                <a:gd name="T12" fmla="*/ 85 w 170"/>
                <a:gd name="T13" fmla="*/ 226 h 226"/>
                <a:gd name="T14" fmla="*/ 141 w 170"/>
                <a:gd name="T15" fmla="*/ 198 h 226"/>
                <a:gd name="T16" fmla="*/ 170 w 170"/>
                <a:gd name="T17" fmla="*/ 170 h 226"/>
                <a:gd name="T18" fmla="*/ 141 w 170"/>
                <a:gd name="T19" fmla="*/ 85 h 226"/>
                <a:gd name="T20" fmla="*/ 113 w 170"/>
                <a:gd name="T21" fmla="*/ 85 h 226"/>
                <a:gd name="T22" fmla="*/ 113 w 170"/>
                <a:gd name="T23" fmla="*/ 56 h 226"/>
                <a:gd name="T24" fmla="*/ 85 w 170"/>
                <a:gd name="T25" fmla="*/ 28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0" h="226">
                  <a:moveTo>
                    <a:pt x="85" y="28"/>
                  </a:moveTo>
                  <a:lnTo>
                    <a:pt x="56" y="0"/>
                  </a:lnTo>
                  <a:lnTo>
                    <a:pt x="28" y="28"/>
                  </a:lnTo>
                  <a:lnTo>
                    <a:pt x="0" y="28"/>
                  </a:lnTo>
                  <a:lnTo>
                    <a:pt x="56" y="141"/>
                  </a:lnTo>
                  <a:lnTo>
                    <a:pt x="85" y="170"/>
                  </a:lnTo>
                  <a:lnTo>
                    <a:pt x="85" y="226"/>
                  </a:lnTo>
                  <a:lnTo>
                    <a:pt x="141" y="198"/>
                  </a:lnTo>
                  <a:lnTo>
                    <a:pt x="170" y="170"/>
                  </a:lnTo>
                  <a:lnTo>
                    <a:pt x="141" y="85"/>
                  </a:lnTo>
                  <a:lnTo>
                    <a:pt x="113" y="85"/>
                  </a:lnTo>
                  <a:lnTo>
                    <a:pt x="113" y="56"/>
                  </a:lnTo>
                  <a:lnTo>
                    <a:pt x="85" y="2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72" name="Freeform 40">
              <a:extLst>
                <a:ext uri="{FF2B5EF4-FFF2-40B4-BE49-F238E27FC236}">
                  <a16:creationId xmlns:a16="http://schemas.microsoft.com/office/drawing/2014/main" id="{6A645039-CB1B-4D4E-8526-CB7C074AD3E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1" y="4668"/>
              <a:ext cx="311" cy="227"/>
            </a:xfrm>
            <a:custGeom>
              <a:avLst/>
              <a:gdLst>
                <a:gd name="T0" fmla="*/ 226 w 311"/>
                <a:gd name="T1" fmla="*/ 0 h 227"/>
                <a:gd name="T2" fmla="*/ 141 w 311"/>
                <a:gd name="T3" fmla="*/ 0 h 227"/>
                <a:gd name="T4" fmla="*/ 113 w 311"/>
                <a:gd name="T5" fmla="*/ 29 h 227"/>
                <a:gd name="T6" fmla="*/ 85 w 311"/>
                <a:gd name="T7" fmla="*/ 29 h 227"/>
                <a:gd name="T8" fmla="*/ 56 w 311"/>
                <a:gd name="T9" fmla="*/ 57 h 227"/>
                <a:gd name="T10" fmla="*/ 0 w 311"/>
                <a:gd name="T11" fmla="*/ 85 h 227"/>
                <a:gd name="T12" fmla="*/ 28 w 311"/>
                <a:gd name="T13" fmla="*/ 114 h 227"/>
                <a:gd name="T14" fmla="*/ 28 w 311"/>
                <a:gd name="T15" fmla="*/ 142 h 227"/>
                <a:gd name="T16" fmla="*/ 28 w 311"/>
                <a:gd name="T17" fmla="*/ 170 h 227"/>
                <a:gd name="T18" fmla="*/ 85 w 311"/>
                <a:gd name="T19" fmla="*/ 227 h 227"/>
                <a:gd name="T20" fmla="*/ 141 w 311"/>
                <a:gd name="T21" fmla="*/ 170 h 227"/>
                <a:gd name="T22" fmla="*/ 198 w 311"/>
                <a:gd name="T23" fmla="*/ 170 h 227"/>
                <a:gd name="T24" fmla="*/ 283 w 311"/>
                <a:gd name="T25" fmla="*/ 199 h 227"/>
                <a:gd name="T26" fmla="*/ 311 w 311"/>
                <a:gd name="T27" fmla="*/ 142 h 227"/>
                <a:gd name="T28" fmla="*/ 311 w 311"/>
                <a:gd name="T29" fmla="*/ 57 h 227"/>
                <a:gd name="T30" fmla="*/ 255 w 311"/>
                <a:gd name="T31" fmla="*/ 85 h 227"/>
                <a:gd name="T32" fmla="*/ 255 w 311"/>
                <a:gd name="T33" fmla="*/ 29 h 227"/>
                <a:gd name="T34" fmla="*/ 226 w 311"/>
                <a:gd name="T35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1" h="227">
                  <a:moveTo>
                    <a:pt x="226" y="0"/>
                  </a:moveTo>
                  <a:lnTo>
                    <a:pt x="141" y="0"/>
                  </a:lnTo>
                  <a:lnTo>
                    <a:pt x="113" y="29"/>
                  </a:lnTo>
                  <a:lnTo>
                    <a:pt x="85" y="29"/>
                  </a:lnTo>
                  <a:lnTo>
                    <a:pt x="56" y="57"/>
                  </a:lnTo>
                  <a:lnTo>
                    <a:pt x="0" y="85"/>
                  </a:lnTo>
                  <a:lnTo>
                    <a:pt x="28" y="114"/>
                  </a:lnTo>
                  <a:lnTo>
                    <a:pt x="28" y="142"/>
                  </a:lnTo>
                  <a:lnTo>
                    <a:pt x="28" y="170"/>
                  </a:lnTo>
                  <a:lnTo>
                    <a:pt x="85" y="227"/>
                  </a:lnTo>
                  <a:lnTo>
                    <a:pt x="141" y="170"/>
                  </a:lnTo>
                  <a:lnTo>
                    <a:pt x="198" y="170"/>
                  </a:lnTo>
                  <a:lnTo>
                    <a:pt x="283" y="199"/>
                  </a:lnTo>
                  <a:lnTo>
                    <a:pt x="311" y="142"/>
                  </a:lnTo>
                  <a:lnTo>
                    <a:pt x="311" y="57"/>
                  </a:lnTo>
                  <a:lnTo>
                    <a:pt x="255" y="85"/>
                  </a:lnTo>
                  <a:lnTo>
                    <a:pt x="255" y="29"/>
                  </a:lnTo>
                  <a:lnTo>
                    <a:pt x="226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73" name="Freeform 41">
              <a:extLst>
                <a:ext uri="{FF2B5EF4-FFF2-40B4-BE49-F238E27FC236}">
                  <a16:creationId xmlns:a16="http://schemas.microsoft.com/office/drawing/2014/main" id="{D697F480-0B6B-4D43-BFC0-738EE6ABC93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0" y="3789"/>
              <a:ext cx="1191" cy="1049"/>
            </a:xfrm>
            <a:custGeom>
              <a:avLst/>
              <a:gdLst>
                <a:gd name="T0" fmla="*/ 1162 w 1191"/>
                <a:gd name="T1" fmla="*/ 482 h 1049"/>
                <a:gd name="T2" fmla="*/ 1191 w 1191"/>
                <a:gd name="T3" fmla="*/ 567 h 1049"/>
                <a:gd name="T4" fmla="*/ 1162 w 1191"/>
                <a:gd name="T5" fmla="*/ 681 h 1049"/>
                <a:gd name="T6" fmla="*/ 1077 w 1191"/>
                <a:gd name="T7" fmla="*/ 709 h 1049"/>
                <a:gd name="T8" fmla="*/ 992 w 1191"/>
                <a:gd name="T9" fmla="*/ 709 h 1049"/>
                <a:gd name="T10" fmla="*/ 935 w 1191"/>
                <a:gd name="T11" fmla="*/ 681 h 1049"/>
                <a:gd name="T12" fmla="*/ 879 w 1191"/>
                <a:gd name="T13" fmla="*/ 794 h 1049"/>
                <a:gd name="T14" fmla="*/ 822 w 1191"/>
                <a:gd name="T15" fmla="*/ 823 h 1049"/>
                <a:gd name="T16" fmla="*/ 794 w 1191"/>
                <a:gd name="T17" fmla="*/ 936 h 1049"/>
                <a:gd name="T18" fmla="*/ 822 w 1191"/>
                <a:gd name="T19" fmla="*/ 936 h 1049"/>
                <a:gd name="T20" fmla="*/ 907 w 1191"/>
                <a:gd name="T21" fmla="*/ 936 h 1049"/>
                <a:gd name="T22" fmla="*/ 850 w 1191"/>
                <a:gd name="T23" fmla="*/ 1049 h 1049"/>
                <a:gd name="T24" fmla="*/ 709 w 1191"/>
                <a:gd name="T25" fmla="*/ 1021 h 1049"/>
                <a:gd name="T26" fmla="*/ 624 w 1191"/>
                <a:gd name="T27" fmla="*/ 936 h 1049"/>
                <a:gd name="T28" fmla="*/ 567 w 1191"/>
                <a:gd name="T29" fmla="*/ 851 h 1049"/>
                <a:gd name="T30" fmla="*/ 510 w 1191"/>
                <a:gd name="T31" fmla="*/ 879 h 1049"/>
                <a:gd name="T32" fmla="*/ 482 w 1191"/>
                <a:gd name="T33" fmla="*/ 823 h 1049"/>
                <a:gd name="T34" fmla="*/ 482 w 1191"/>
                <a:gd name="T35" fmla="*/ 738 h 1049"/>
                <a:gd name="T36" fmla="*/ 454 w 1191"/>
                <a:gd name="T37" fmla="*/ 681 h 1049"/>
                <a:gd name="T38" fmla="*/ 454 w 1191"/>
                <a:gd name="T39" fmla="*/ 596 h 1049"/>
                <a:gd name="T40" fmla="*/ 369 w 1191"/>
                <a:gd name="T41" fmla="*/ 539 h 1049"/>
                <a:gd name="T42" fmla="*/ 198 w 1191"/>
                <a:gd name="T43" fmla="*/ 567 h 1049"/>
                <a:gd name="T44" fmla="*/ 113 w 1191"/>
                <a:gd name="T45" fmla="*/ 539 h 1049"/>
                <a:gd name="T46" fmla="*/ 0 w 1191"/>
                <a:gd name="T47" fmla="*/ 511 h 1049"/>
                <a:gd name="T48" fmla="*/ 28 w 1191"/>
                <a:gd name="T49" fmla="*/ 397 h 1049"/>
                <a:gd name="T50" fmla="*/ 85 w 1191"/>
                <a:gd name="T51" fmla="*/ 426 h 1049"/>
                <a:gd name="T52" fmla="*/ 227 w 1191"/>
                <a:gd name="T53" fmla="*/ 426 h 1049"/>
                <a:gd name="T54" fmla="*/ 312 w 1191"/>
                <a:gd name="T55" fmla="*/ 369 h 1049"/>
                <a:gd name="T56" fmla="*/ 425 w 1191"/>
                <a:gd name="T57" fmla="*/ 256 h 1049"/>
                <a:gd name="T58" fmla="*/ 454 w 1191"/>
                <a:gd name="T59" fmla="*/ 171 h 1049"/>
                <a:gd name="T60" fmla="*/ 567 w 1191"/>
                <a:gd name="T61" fmla="*/ 199 h 1049"/>
                <a:gd name="T62" fmla="*/ 652 w 1191"/>
                <a:gd name="T63" fmla="*/ 256 h 1049"/>
                <a:gd name="T64" fmla="*/ 709 w 1191"/>
                <a:gd name="T65" fmla="*/ 199 h 1049"/>
                <a:gd name="T66" fmla="*/ 794 w 1191"/>
                <a:gd name="T67" fmla="*/ 199 h 1049"/>
                <a:gd name="T68" fmla="*/ 765 w 1191"/>
                <a:gd name="T69" fmla="*/ 142 h 1049"/>
                <a:gd name="T70" fmla="*/ 822 w 1191"/>
                <a:gd name="T71" fmla="*/ 57 h 1049"/>
                <a:gd name="T72" fmla="*/ 992 w 1191"/>
                <a:gd name="T73" fmla="*/ 57 h 1049"/>
                <a:gd name="T74" fmla="*/ 992 w 1191"/>
                <a:gd name="T75" fmla="*/ 227 h 1049"/>
                <a:gd name="T76" fmla="*/ 1106 w 1191"/>
                <a:gd name="T77" fmla="*/ 227 h 1049"/>
                <a:gd name="T78" fmla="*/ 1077 w 1191"/>
                <a:gd name="T79" fmla="*/ 341 h 1049"/>
                <a:gd name="T80" fmla="*/ 1162 w 1191"/>
                <a:gd name="T81" fmla="*/ 426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91" h="1049">
                  <a:moveTo>
                    <a:pt x="1162" y="454"/>
                  </a:moveTo>
                  <a:lnTo>
                    <a:pt x="1162" y="482"/>
                  </a:lnTo>
                  <a:lnTo>
                    <a:pt x="1191" y="539"/>
                  </a:lnTo>
                  <a:lnTo>
                    <a:pt x="1191" y="567"/>
                  </a:lnTo>
                  <a:lnTo>
                    <a:pt x="1162" y="596"/>
                  </a:lnTo>
                  <a:lnTo>
                    <a:pt x="1162" y="681"/>
                  </a:lnTo>
                  <a:lnTo>
                    <a:pt x="1191" y="709"/>
                  </a:lnTo>
                  <a:lnTo>
                    <a:pt x="1077" y="709"/>
                  </a:lnTo>
                  <a:lnTo>
                    <a:pt x="1049" y="738"/>
                  </a:lnTo>
                  <a:lnTo>
                    <a:pt x="992" y="709"/>
                  </a:lnTo>
                  <a:lnTo>
                    <a:pt x="935" y="766"/>
                  </a:lnTo>
                  <a:lnTo>
                    <a:pt x="935" y="681"/>
                  </a:lnTo>
                  <a:lnTo>
                    <a:pt x="879" y="738"/>
                  </a:lnTo>
                  <a:lnTo>
                    <a:pt x="879" y="794"/>
                  </a:lnTo>
                  <a:lnTo>
                    <a:pt x="907" y="823"/>
                  </a:lnTo>
                  <a:lnTo>
                    <a:pt x="822" y="823"/>
                  </a:lnTo>
                  <a:lnTo>
                    <a:pt x="822" y="879"/>
                  </a:lnTo>
                  <a:lnTo>
                    <a:pt x="794" y="936"/>
                  </a:lnTo>
                  <a:lnTo>
                    <a:pt x="850" y="879"/>
                  </a:lnTo>
                  <a:lnTo>
                    <a:pt x="822" y="936"/>
                  </a:lnTo>
                  <a:lnTo>
                    <a:pt x="879" y="908"/>
                  </a:lnTo>
                  <a:lnTo>
                    <a:pt x="907" y="936"/>
                  </a:lnTo>
                  <a:lnTo>
                    <a:pt x="907" y="993"/>
                  </a:lnTo>
                  <a:lnTo>
                    <a:pt x="850" y="1049"/>
                  </a:lnTo>
                  <a:lnTo>
                    <a:pt x="794" y="1021"/>
                  </a:lnTo>
                  <a:lnTo>
                    <a:pt x="709" y="1021"/>
                  </a:lnTo>
                  <a:lnTo>
                    <a:pt x="709" y="964"/>
                  </a:lnTo>
                  <a:lnTo>
                    <a:pt x="624" y="936"/>
                  </a:lnTo>
                  <a:lnTo>
                    <a:pt x="624" y="879"/>
                  </a:lnTo>
                  <a:lnTo>
                    <a:pt x="567" y="851"/>
                  </a:lnTo>
                  <a:lnTo>
                    <a:pt x="567" y="908"/>
                  </a:lnTo>
                  <a:lnTo>
                    <a:pt x="510" y="879"/>
                  </a:lnTo>
                  <a:lnTo>
                    <a:pt x="454" y="851"/>
                  </a:lnTo>
                  <a:lnTo>
                    <a:pt x="482" y="823"/>
                  </a:lnTo>
                  <a:lnTo>
                    <a:pt x="454" y="766"/>
                  </a:lnTo>
                  <a:lnTo>
                    <a:pt x="482" y="738"/>
                  </a:lnTo>
                  <a:lnTo>
                    <a:pt x="482" y="709"/>
                  </a:lnTo>
                  <a:lnTo>
                    <a:pt x="454" y="681"/>
                  </a:lnTo>
                  <a:lnTo>
                    <a:pt x="510" y="624"/>
                  </a:lnTo>
                  <a:lnTo>
                    <a:pt x="454" y="596"/>
                  </a:lnTo>
                  <a:lnTo>
                    <a:pt x="425" y="596"/>
                  </a:lnTo>
                  <a:lnTo>
                    <a:pt x="369" y="539"/>
                  </a:lnTo>
                  <a:lnTo>
                    <a:pt x="283" y="539"/>
                  </a:lnTo>
                  <a:lnTo>
                    <a:pt x="198" y="567"/>
                  </a:lnTo>
                  <a:lnTo>
                    <a:pt x="142" y="511"/>
                  </a:lnTo>
                  <a:lnTo>
                    <a:pt x="113" y="539"/>
                  </a:lnTo>
                  <a:lnTo>
                    <a:pt x="57" y="511"/>
                  </a:lnTo>
                  <a:lnTo>
                    <a:pt x="0" y="511"/>
                  </a:lnTo>
                  <a:lnTo>
                    <a:pt x="0" y="454"/>
                  </a:lnTo>
                  <a:lnTo>
                    <a:pt x="28" y="397"/>
                  </a:lnTo>
                  <a:lnTo>
                    <a:pt x="85" y="397"/>
                  </a:lnTo>
                  <a:lnTo>
                    <a:pt x="85" y="426"/>
                  </a:lnTo>
                  <a:lnTo>
                    <a:pt x="227" y="397"/>
                  </a:lnTo>
                  <a:lnTo>
                    <a:pt x="227" y="426"/>
                  </a:lnTo>
                  <a:lnTo>
                    <a:pt x="283" y="369"/>
                  </a:lnTo>
                  <a:lnTo>
                    <a:pt x="312" y="369"/>
                  </a:lnTo>
                  <a:lnTo>
                    <a:pt x="312" y="341"/>
                  </a:lnTo>
                  <a:lnTo>
                    <a:pt x="425" y="256"/>
                  </a:lnTo>
                  <a:lnTo>
                    <a:pt x="397" y="227"/>
                  </a:lnTo>
                  <a:lnTo>
                    <a:pt x="454" y="171"/>
                  </a:lnTo>
                  <a:lnTo>
                    <a:pt x="482" y="199"/>
                  </a:lnTo>
                  <a:lnTo>
                    <a:pt x="567" y="199"/>
                  </a:lnTo>
                  <a:lnTo>
                    <a:pt x="567" y="227"/>
                  </a:lnTo>
                  <a:lnTo>
                    <a:pt x="652" y="256"/>
                  </a:lnTo>
                  <a:lnTo>
                    <a:pt x="737" y="256"/>
                  </a:lnTo>
                  <a:lnTo>
                    <a:pt x="709" y="199"/>
                  </a:lnTo>
                  <a:lnTo>
                    <a:pt x="765" y="227"/>
                  </a:lnTo>
                  <a:lnTo>
                    <a:pt x="794" y="199"/>
                  </a:lnTo>
                  <a:lnTo>
                    <a:pt x="794" y="171"/>
                  </a:lnTo>
                  <a:lnTo>
                    <a:pt x="765" y="142"/>
                  </a:lnTo>
                  <a:lnTo>
                    <a:pt x="822" y="85"/>
                  </a:lnTo>
                  <a:lnTo>
                    <a:pt x="822" y="57"/>
                  </a:lnTo>
                  <a:lnTo>
                    <a:pt x="879" y="0"/>
                  </a:lnTo>
                  <a:lnTo>
                    <a:pt x="992" y="57"/>
                  </a:lnTo>
                  <a:lnTo>
                    <a:pt x="935" y="142"/>
                  </a:lnTo>
                  <a:lnTo>
                    <a:pt x="992" y="227"/>
                  </a:lnTo>
                  <a:lnTo>
                    <a:pt x="1077" y="199"/>
                  </a:lnTo>
                  <a:lnTo>
                    <a:pt x="1106" y="227"/>
                  </a:lnTo>
                  <a:lnTo>
                    <a:pt x="1077" y="256"/>
                  </a:lnTo>
                  <a:lnTo>
                    <a:pt x="1077" y="341"/>
                  </a:lnTo>
                  <a:lnTo>
                    <a:pt x="1106" y="369"/>
                  </a:lnTo>
                  <a:lnTo>
                    <a:pt x="1162" y="426"/>
                  </a:lnTo>
                  <a:lnTo>
                    <a:pt x="1162" y="45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74" name="Freeform 42">
              <a:extLst>
                <a:ext uri="{FF2B5EF4-FFF2-40B4-BE49-F238E27FC236}">
                  <a16:creationId xmlns:a16="http://schemas.microsoft.com/office/drawing/2014/main" id="{A3339E65-A04D-4D85-958A-14D0C18E849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6" y="2457"/>
              <a:ext cx="1021" cy="1361"/>
            </a:xfrm>
            <a:custGeom>
              <a:avLst/>
              <a:gdLst>
                <a:gd name="T0" fmla="*/ 511 w 1021"/>
                <a:gd name="T1" fmla="*/ 1304 h 1361"/>
                <a:gd name="T2" fmla="*/ 482 w 1021"/>
                <a:gd name="T3" fmla="*/ 1247 h 1361"/>
                <a:gd name="T4" fmla="*/ 397 w 1021"/>
                <a:gd name="T5" fmla="*/ 1191 h 1361"/>
                <a:gd name="T6" fmla="*/ 284 w 1021"/>
                <a:gd name="T7" fmla="*/ 1162 h 1361"/>
                <a:gd name="T8" fmla="*/ 312 w 1021"/>
                <a:gd name="T9" fmla="*/ 1077 h 1361"/>
                <a:gd name="T10" fmla="*/ 199 w 1021"/>
                <a:gd name="T11" fmla="*/ 1106 h 1361"/>
                <a:gd name="T12" fmla="*/ 0 w 1021"/>
                <a:gd name="T13" fmla="*/ 1106 h 1361"/>
                <a:gd name="T14" fmla="*/ 57 w 1021"/>
                <a:gd name="T15" fmla="*/ 1021 h 1361"/>
                <a:gd name="T16" fmla="*/ 29 w 1021"/>
                <a:gd name="T17" fmla="*/ 879 h 1361"/>
                <a:gd name="T18" fmla="*/ 57 w 1021"/>
                <a:gd name="T19" fmla="*/ 822 h 1361"/>
                <a:gd name="T20" fmla="*/ 57 w 1021"/>
                <a:gd name="T21" fmla="*/ 709 h 1361"/>
                <a:gd name="T22" fmla="*/ 57 w 1021"/>
                <a:gd name="T23" fmla="*/ 624 h 1361"/>
                <a:gd name="T24" fmla="*/ 114 w 1021"/>
                <a:gd name="T25" fmla="*/ 567 h 1361"/>
                <a:gd name="T26" fmla="*/ 199 w 1021"/>
                <a:gd name="T27" fmla="*/ 425 h 1361"/>
                <a:gd name="T28" fmla="*/ 256 w 1021"/>
                <a:gd name="T29" fmla="*/ 397 h 1361"/>
                <a:gd name="T30" fmla="*/ 341 w 1021"/>
                <a:gd name="T31" fmla="*/ 312 h 1361"/>
                <a:gd name="T32" fmla="*/ 482 w 1021"/>
                <a:gd name="T33" fmla="*/ 198 h 1361"/>
                <a:gd name="T34" fmla="*/ 624 w 1021"/>
                <a:gd name="T35" fmla="*/ 85 h 1361"/>
                <a:gd name="T36" fmla="*/ 709 w 1021"/>
                <a:gd name="T37" fmla="*/ 28 h 1361"/>
                <a:gd name="T38" fmla="*/ 823 w 1021"/>
                <a:gd name="T39" fmla="*/ 28 h 1361"/>
                <a:gd name="T40" fmla="*/ 964 w 1021"/>
                <a:gd name="T41" fmla="*/ 28 h 1361"/>
                <a:gd name="T42" fmla="*/ 1021 w 1021"/>
                <a:gd name="T43" fmla="*/ 142 h 1361"/>
                <a:gd name="T44" fmla="*/ 879 w 1021"/>
                <a:gd name="T45" fmla="*/ 255 h 1361"/>
                <a:gd name="T46" fmla="*/ 879 w 1021"/>
                <a:gd name="T47" fmla="*/ 312 h 1361"/>
                <a:gd name="T48" fmla="*/ 823 w 1021"/>
                <a:gd name="T49" fmla="*/ 425 h 1361"/>
                <a:gd name="T50" fmla="*/ 823 w 1021"/>
                <a:gd name="T51" fmla="*/ 482 h 1361"/>
                <a:gd name="T52" fmla="*/ 766 w 1021"/>
                <a:gd name="T53" fmla="*/ 567 h 1361"/>
                <a:gd name="T54" fmla="*/ 823 w 1021"/>
                <a:gd name="T55" fmla="*/ 737 h 1361"/>
                <a:gd name="T56" fmla="*/ 823 w 1021"/>
                <a:gd name="T57" fmla="*/ 907 h 1361"/>
                <a:gd name="T58" fmla="*/ 851 w 1021"/>
                <a:gd name="T59" fmla="*/ 992 h 1361"/>
                <a:gd name="T60" fmla="*/ 823 w 1021"/>
                <a:gd name="T61" fmla="*/ 1049 h 1361"/>
                <a:gd name="T62" fmla="*/ 794 w 1021"/>
                <a:gd name="T63" fmla="*/ 1106 h 1361"/>
                <a:gd name="T64" fmla="*/ 766 w 1021"/>
                <a:gd name="T65" fmla="*/ 1191 h 1361"/>
                <a:gd name="T66" fmla="*/ 737 w 1021"/>
                <a:gd name="T67" fmla="*/ 1247 h 1361"/>
                <a:gd name="T68" fmla="*/ 652 w 1021"/>
                <a:gd name="T69" fmla="*/ 1332 h 1361"/>
                <a:gd name="T70" fmla="*/ 539 w 1021"/>
                <a:gd name="T71" fmla="*/ 1332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21" h="1361">
                  <a:moveTo>
                    <a:pt x="511" y="1361"/>
                  </a:moveTo>
                  <a:lnTo>
                    <a:pt x="511" y="1304"/>
                  </a:lnTo>
                  <a:lnTo>
                    <a:pt x="539" y="1276"/>
                  </a:lnTo>
                  <a:lnTo>
                    <a:pt x="482" y="1247"/>
                  </a:lnTo>
                  <a:lnTo>
                    <a:pt x="511" y="1219"/>
                  </a:lnTo>
                  <a:lnTo>
                    <a:pt x="397" y="1191"/>
                  </a:lnTo>
                  <a:lnTo>
                    <a:pt x="369" y="1162"/>
                  </a:lnTo>
                  <a:lnTo>
                    <a:pt x="284" y="1162"/>
                  </a:lnTo>
                  <a:lnTo>
                    <a:pt x="284" y="1106"/>
                  </a:lnTo>
                  <a:lnTo>
                    <a:pt x="312" y="1077"/>
                  </a:lnTo>
                  <a:lnTo>
                    <a:pt x="227" y="1077"/>
                  </a:lnTo>
                  <a:lnTo>
                    <a:pt x="199" y="1106"/>
                  </a:lnTo>
                  <a:lnTo>
                    <a:pt x="85" y="1134"/>
                  </a:lnTo>
                  <a:lnTo>
                    <a:pt x="0" y="1106"/>
                  </a:lnTo>
                  <a:lnTo>
                    <a:pt x="0" y="1077"/>
                  </a:lnTo>
                  <a:lnTo>
                    <a:pt x="57" y="1021"/>
                  </a:lnTo>
                  <a:lnTo>
                    <a:pt x="57" y="964"/>
                  </a:lnTo>
                  <a:lnTo>
                    <a:pt x="29" y="879"/>
                  </a:lnTo>
                  <a:lnTo>
                    <a:pt x="29" y="822"/>
                  </a:lnTo>
                  <a:lnTo>
                    <a:pt x="57" y="822"/>
                  </a:lnTo>
                  <a:lnTo>
                    <a:pt x="114" y="737"/>
                  </a:lnTo>
                  <a:lnTo>
                    <a:pt x="57" y="709"/>
                  </a:lnTo>
                  <a:lnTo>
                    <a:pt x="85" y="680"/>
                  </a:lnTo>
                  <a:lnTo>
                    <a:pt x="57" y="624"/>
                  </a:lnTo>
                  <a:lnTo>
                    <a:pt x="85" y="624"/>
                  </a:lnTo>
                  <a:lnTo>
                    <a:pt x="114" y="567"/>
                  </a:lnTo>
                  <a:lnTo>
                    <a:pt x="199" y="510"/>
                  </a:lnTo>
                  <a:lnTo>
                    <a:pt x="199" y="425"/>
                  </a:lnTo>
                  <a:lnTo>
                    <a:pt x="256" y="425"/>
                  </a:lnTo>
                  <a:lnTo>
                    <a:pt x="256" y="397"/>
                  </a:lnTo>
                  <a:lnTo>
                    <a:pt x="312" y="397"/>
                  </a:lnTo>
                  <a:lnTo>
                    <a:pt x="341" y="312"/>
                  </a:lnTo>
                  <a:lnTo>
                    <a:pt x="397" y="312"/>
                  </a:lnTo>
                  <a:lnTo>
                    <a:pt x="482" y="198"/>
                  </a:lnTo>
                  <a:lnTo>
                    <a:pt x="567" y="113"/>
                  </a:lnTo>
                  <a:lnTo>
                    <a:pt x="624" y="85"/>
                  </a:lnTo>
                  <a:lnTo>
                    <a:pt x="681" y="28"/>
                  </a:lnTo>
                  <a:lnTo>
                    <a:pt x="709" y="28"/>
                  </a:lnTo>
                  <a:lnTo>
                    <a:pt x="794" y="0"/>
                  </a:lnTo>
                  <a:lnTo>
                    <a:pt x="823" y="28"/>
                  </a:lnTo>
                  <a:lnTo>
                    <a:pt x="936" y="0"/>
                  </a:lnTo>
                  <a:lnTo>
                    <a:pt x="964" y="28"/>
                  </a:lnTo>
                  <a:lnTo>
                    <a:pt x="993" y="85"/>
                  </a:lnTo>
                  <a:lnTo>
                    <a:pt x="1021" y="142"/>
                  </a:lnTo>
                  <a:lnTo>
                    <a:pt x="936" y="170"/>
                  </a:lnTo>
                  <a:lnTo>
                    <a:pt x="879" y="255"/>
                  </a:lnTo>
                  <a:lnTo>
                    <a:pt x="908" y="284"/>
                  </a:lnTo>
                  <a:lnTo>
                    <a:pt x="879" y="312"/>
                  </a:lnTo>
                  <a:lnTo>
                    <a:pt x="823" y="340"/>
                  </a:lnTo>
                  <a:lnTo>
                    <a:pt x="823" y="425"/>
                  </a:lnTo>
                  <a:lnTo>
                    <a:pt x="794" y="482"/>
                  </a:lnTo>
                  <a:lnTo>
                    <a:pt x="823" y="482"/>
                  </a:lnTo>
                  <a:lnTo>
                    <a:pt x="823" y="539"/>
                  </a:lnTo>
                  <a:lnTo>
                    <a:pt x="766" y="567"/>
                  </a:lnTo>
                  <a:lnTo>
                    <a:pt x="766" y="624"/>
                  </a:lnTo>
                  <a:lnTo>
                    <a:pt x="823" y="737"/>
                  </a:lnTo>
                  <a:lnTo>
                    <a:pt x="766" y="822"/>
                  </a:lnTo>
                  <a:lnTo>
                    <a:pt x="823" y="907"/>
                  </a:lnTo>
                  <a:lnTo>
                    <a:pt x="823" y="964"/>
                  </a:lnTo>
                  <a:lnTo>
                    <a:pt x="851" y="992"/>
                  </a:lnTo>
                  <a:lnTo>
                    <a:pt x="823" y="1021"/>
                  </a:lnTo>
                  <a:lnTo>
                    <a:pt x="823" y="1049"/>
                  </a:lnTo>
                  <a:lnTo>
                    <a:pt x="766" y="1077"/>
                  </a:lnTo>
                  <a:lnTo>
                    <a:pt x="794" y="1106"/>
                  </a:lnTo>
                  <a:lnTo>
                    <a:pt x="766" y="1162"/>
                  </a:lnTo>
                  <a:lnTo>
                    <a:pt x="766" y="1191"/>
                  </a:lnTo>
                  <a:lnTo>
                    <a:pt x="737" y="1191"/>
                  </a:lnTo>
                  <a:lnTo>
                    <a:pt x="737" y="1247"/>
                  </a:lnTo>
                  <a:lnTo>
                    <a:pt x="681" y="1247"/>
                  </a:lnTo>
                  <a:lnTo>
                    <a:pt x="652" y="1332"/>
                  </a:lnTo>
                  <a:lnTo>
                    <a:pt x="596" y="1304"/>
                  </a:lnTo>
                  <a:lnTo>
                    <a:pt x="539" y="1332"/>
                  </a:lnTo>
                  <a:lnTo>
                    <a:pt x="511" y="136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75" name="Freeform 43">
              <a:extLst>
                <a:ext uri="{FF2B5EF4-FFF2-40B4-BE49-F238E27FC236}">
                  <a16:creationId xmlns:a16="http://schemas.microsoft.com/office/drawing/2014/main" id="{9B1A8B69-DA14-4E7A-9373-0F5D735A541A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6" y="1040"/>
              <a:ext cx="1446" cy="1247"/>
            </a:xfrm>
            <a:custGeom>
              <a:avLst/>
              <a:gdLst>
                <a:gd name="T0" fmla="*/ 567 w 1446"/>
                <a:gd name="T1" fmla="*/ 567 h 1247"/>
                <a:gd name="T2" fmla="*/ 482 w 1446"/>
                <a:gd name="T3" fmla="*/ 623 h 1247"/>
                <a:gd name="T4" fmla="*/ 369 w 1446"/>
                <a:gd name="T5" fmla="*/ 538 h 1247"/>
                <a:gd name="T6" fmla="*/ 255 w 1446"/>
                <a:gd name="T7" fmla="*/ 623 h 1247"/>
                <a:gd name="T8" fmla="*/ 170 w 1446"/>
                <a:gd name="T9" fmla="*/ 652 h 1247"/>
                <a:gd name="T10" fmla="*/ 113 w 1446"/>
                <a:gd name="T11" fmla="*/ 737 h 1247"/>
                <a:gd name="T12" fmla="*/ 0 w 1446"/>
                <a:gd name="T13" fmla="*/ 822 h 1247"/>
                <a:gd name="T14" fmla="*/ 0 w 1446"/>
                <a:gd name="T15" fmla="*/ 907 h 1247"/>
                <a:gd name="T16" fmla="*/ 28 w 1446"/>
                <a:gd name="T17" fmla="*/ 963 h 1247"/>
                <a:gd name="T18" fmla="*/ 199 w 1446"/>
                <a:gd name="T19" fmla="*/ 1020 h 1247"/>
                <a:gd name="T20" fmla="*/ 284 w 1446"/>
                <a:gd name="T21" fmla="*/ 1105 h 1247"/>
                <a:gd name="T22" fmla="*/ 397 w 1446"/>
                <a:gd name="T23" fmla="*/ 1162 h 1247"/>
                <a:gd name="T24" fmla="*/ 482 w 1446"/>
                <a:gd name="T25" fmla="*/ 1162 h 1247"/>
                <a:gd name="T26" fmla="*/ 595 w 1446"/>
                <a:gd name="T27" fmla="*/ 1162 h 1247"/>
                <a:gd name="T28" fmla="*/ 680 w 1446"/>
                <a:gd name="T29" fmla="*/ 1219 h 1247"/>
                <a:gd name="T30" fmla="*/ 794 w 1446"/>
                <a:gd name="T31" fmla="*/ 1162 h 1247"/>
                <a:gd name="T32" fmla="*/ 879 w 1446"/>
                <a:gd name="T33" fmla="*/ 1134 h 1247"/>
                <a:gd name="T34" fmla="*/ 964 w 1446"/>
                <a:gd name="T35" fmla="*/ 1162 h 1247"/>
                <a:gd name="T36" fmla="*/ 1106 w 1446"/>
                <a:gd name="T37" fmla="*/ 1134 h 1247"/>
                <a:gd name="T38" fmla="*/ 1106 w 1446"/>
                <a:gd name="T39" fmla="*/ 992 h 1247"/>
                <a:gd name="T40" fmla="*/ 1191 w 1446"/>
                <a:gd name="T41" fmla="*/ 935 h 1247"/>
                <a:gd name="T42" fmla="*/ 1247 w 1446"/>
                <a:gd name="T43" fmla="*/ 963 h 1247"/>
                <a:gd name="T44" fmla="*/ 1333 w 1446"/>
                <a:gd name="T45" fmla="*/ 793 h 1247"/>
                <a:gd name="T46" fmla="*/ 1389 w 1446"/>
                <a:gd name="T47" fmla="*/ 652 h 1247"/>
                <a:gd name="T48" fmla="*/ 1276 w 1446"/>
                <a:gd name="T49" fmla="*/ 453 h 1247"/>
                <a:gd name="T50" fmla="*/ 1446 w 1446"/>
                <a:gd name="T51" fmla="*/ 283 h 1247"/>
                <a:gd name="T52" fmla="*/ 1361 w 1446"/>
                <a:gd name="T53" fmla="*/ 170 h 1247"/>
                <a:gd name="T54" fmla="*/ 1304 w 1446"/>
                <a:gd name="T55" fmla="*/ 141 h 1247"/>
                <a:gd name="T56" fmla="*/ 1304 w 1446"/>
                <a:gd name="T57" fmla="*/ 85 h 1247"/>
                <a:gd name="T58" fmla="*/ 1333 w 1446"/>
                <a:gd name="T59" fmla="*/ 0 h 1247"/>
                <a:gd name="T60" fmla="*/ 1219 w 1446"/>
                <a:gd name="T61" fmla="*/ 85 h 1247"/>
                <a:gd name="T62" fmla="*/ 1191 w 1446"/>
                <a:gd name="T63" fmla="*/ 198 h 1247"/>
                <a:gd name="T64" fmla="*/ 1021 w 1446"/>
                <a:gd name="T65" fmla="*/ 283 h 1247"/>
                <a:gd name="T66" fmla="*/ 822 w 1446"/>
                <a:gd name="T67" fmla="*/ 340 h 1247"/>
                <a:gd name="T68" fmla="*/ 794 w 1446"/>
                <a:gd name="T69" fmla="*/ 311 h 1247"/>
                <a:gd name="T70" fmla="*/ 794 w 1446"/>
                <a:gd name="T71" fmla="*/ 453 h 1247"/>
                <a:gd name="T72" fmla="*/ 822 w 1446"/>
                <a:gd name="T73" fmla="*/ 567 h 1247"/>
                <a:gd name="T74" fmla="*/ 964 w 1446"/>
                <a:gd name="T75" fmla="*/ 567 h 1247"/>
                <a:gd name="T76" fmla="*/ 1049 w 1446"/>
                <a:gd name="T77" fmla="*/ 481 h 1247"/>
                <a:gd name="T78" fmla="*/ 1021 w 1446"/>
                <a:gd name="T79" fmla="*/ 567 h 1247"/>
                <a:gd name="T80" fmla="*/ 1049 w 1446"/>
                <a:gd name="T81" fmla="*/ 595 h 1247"/>
                <a:gd name="T82" fmla="*/ 1049 w 1446"/>
                <a:gd name="T83" fmla="*/ 708 h 1247"/>
                <a:gd name="T84" fmla="*/ 936 w 1446"/>
                <a:gd name="T85" fmla="*/ 708 h 1247"/>
                <a:gd name="T86" fmla="*/ 992 w 1446"/>
                <a:gd name="T87" fmla="*/ 652 h 1247"/>
                <a:gd name="T88" fmla="*/ 907 w 1446"/>
                <a:gd name="T89" fmla="*/ 623 h 1247"/>
                <a:gd name="T90" fmla="*/ 851 w 1446"/>
                <a:gd name="T91" fmla="*/ 623 h 1247"/>
                <a:gd name="T92" fmla="*/ 822 w 1446"/>
                <a:gd name="T93" fmla="*/ 680 h 1247"/>
                <a:gd name="T94" fmla="*/ 766 w 1446"/>
                <a:gd name="T95" fmla="*/ 737 h 1247"/>
                <a:gd name="T96" fmla="*/ 766 w 1446"/>
                <a:gd name="T97" fmla="*/ 822 h 1247"/>
                <a:gd name="T98" fmla="*/ 680 w 1446"/>
                <a:gd name="T99" fmla="*/ 850 h 1247"/>
                <a:gd name="T100" fmla="*/ 709 w 1446"/>
                <a:gd name="T101" fmla="*/ 765 h 1247"/>
                <a:gd name="T102" fmla="*/ 737 w 1446"/>
                <a:gd name="T103" fmla="*/ 708 h 1247"/>
                <a:gd name="T104" fmla="*/ 766 w 1446"/>
                <a:gd name="T105" fmla="*/ 623 h 1247"/>
                <a:gd name="T106" fmla="*/ 737 w 1446"/>
                <a:gd name="T107" fmla="*/ 481 h 1247"/>
                <a:gd name="T108" fmla="*/ 652 w 1446"/>
                <a:gd name="T109" fmla="*/ 510 h 1247"/>
                <a:gd name="T110" fmla="*/ 567 w 1446"/>
                <a:gd name="T111" fmla="*/ 51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46" h="1247">
                  <a:moveTo>
                    <a:pt x="567" y="510"/>
                  </a:moveTo>
                  <a:lnTo>
                    <a:pt x="567" y="567"/>
                  </a:lnTo>
                  <a:lnTo>
                    <a:pt x="539" y="623"/>
                  </a:lnTo>
                  <a:lnTo>
                    <a:pt x="482" y="623"/>
                  </a:lnTo>
                  <a:lnTo>
                    <a:pt x="397" y="510"/>
                  </a:lnTo>
                  <a:lnTo>
                    <a:pt x="369" y="538"/>
                  </a:lnTo>
                  <a:lnTo>
                    <a:pt x="312" y="510"/>
                  </a:lnTo>
                  <a:lnTo>
                    <a:pt x="255" y="623"/>
                  </a:lnTo>
                  <a:lnTo>
                    <a:pt x="170" y="623"/>
                  </a:lnTo>
                  <a:lnTo>
                    <a:pt x="170" y="652"/>
                  </a:lnTo>
                  <a:lnTo>
                    <a:pt x="170" y="680"/>
                  </a:lnTo>
                  <a:lnTo>
                    <a:pt x="113" y="737"/>
                  </a:lnTo>
                  <a:lnTo>
                    <a:pt x="113" y="793"/>
                  </a:lnTo>
                  <a:lnTo>
                    <a:pt x="0" y="822"/>
                  </a:lnTo>
                  <a:lnTo>
                    <a:pt x="57" y="850"/>
                  </a:lnTo>
                  <a:lnTo>
                    <a:pt x="0" y="907"/>
                  </a:lnTo>
                  <a:lnTo>
                    <a:pt x="28" y="935"/>
                  </a:lnTo>
                  <a:lnTo>
                    <a:pt x="28" y="963"/>
                  </a:lnTo>
                  <a:lnTo>
                    <a:pt x="85" y="963"/>
                  </a:lnTo>
                  <a:lnTo>
                    <a:pt x="199" y="1020"/>
                  </a:lnTo>
                  <a:lnTo>
                    <a:pt x="170" y="1048"/>
                  </a:lnTo>
                  <a:lnTo>
                    <a:pt x="284" y="1105"/>
                  </a:lnTo>
                  <a:lnTo>
                    <a:pt x="284" y="1162"/>
                  </a:lnTo>
                  <a:lnTo>
                    <a:pt x="397" y="1162"/>
                  </a:lnTo>
                  <a:lnTo>
                    <a:pt x="425" y="1134"/>
                  </a:lnTo>
                  <a:lnTo>
                    <a:pt x="482" y="1162"/>
                  </a:lnTo>
                  <a:lnTo>
                    <a:pt x="567" y="1134"/>
                  </a:lnTo>
                  <a:lnTo>
                    <a:pt x="595" y="1162"/>
                  </a:lnTo>
                  <a:lnTo>
                    <a:pt x="595" y="1190"/>
                  </a:lnTo>
                  <a:lnTo>
                    <a:pt x="680" y="1219"/>
                  </a:lnTo>
                  <a:lnTo>
                    <a:pt x="709" y="1219"/>
                  </a:lnTo>
                  <a:lnTo>
                    <a:pt x="794" y="1162"/>
                  </a:lnTo>
                  <a:lnTo>
                    <a:pt x="822" y="1219"/>
                  </a:lnTo>
                  <a:lnTo>
                    <a:pt x="879" y="1134"/>
                  </a:lnTo>
                  <a:lnTo>
                    <a:pt x="907" y="1162"/>
                  </a:lnTo>
                  <a:lnTo>
                    <a:pt x="964" y="1162"/>
                  </a:lnTo>
                  <a:lnTo>
                    <a:pt x="992" y="1247"/>
                  </a:lnTo>
                  <a:lnTo>
                    <a:pt x="1106" y="1134"/>
                  </a:lnTo>
                  <a:lnTo>
                    <a:pt x="1077" y="1077"/>
                  </a:lnTo>
                  <a:lnTo>
                    <a:pt x="1106" y="992"/>
                  </a:lnTo>
                  <a:lnTo>
                    <a:pt x="1134" y="992"/>
                  </a:lnTo>
                  <a:lnTo>
                    <a:pt x="1191" y="935"/>
                  </a:lnTo>
                  <a:lnTo>
                    <a:pt x="1219" y="963"/>
                  </a:lnTo>
                  <a:lnTo>
                    <a:pt x="1247" y="963"/>
                  </a:lnTo>
                  <a:lnTo>
                    <a:pt x="1389" y="822"/>
                  </a:lnTo>
                  <a:lnTo>
                    <a:pt x="1333" y="793"/>
                  </a:lnTo>
                  <a:lnTo>
                    <a:pt x="1333" y="708"/>
                  </a:lnTo>
                  <a:lnTo>
                    <a:pt x="1389" y="652"/>
                  </a:lnTo>
                  <a:lnTo>
                    <a:pt x="1389" y="538"/>
                  </a:lnTo>
                  <a:lnTo>
                    <a:pt x="1276" y="453"/>
                  </a:lnTo>
                  <a:lnTo>
                    <a:pt x="1333" y="311"/>
                  </a:lnTo>
                  <a:lnTo>
                    <a:pt x="1446" y="283"/>
                  </a:lnTo>
                  <a:lnTo>
                    <a:pt x="1361" y="226"/>
                  </a:lnTo>
                  <a:lnTo>
                    <a:pt x="1361" y="170"/>
                  </a:lnTo>
                  <a:lnTo>
                    <a:pt x="1304" y="198"/>
                  </a:lnTo>
                  <a:lnTo>
                    <a:pt x="1304" y="141"/>
                  </a:lnTo>
                  <a:lnTo>
                    <a:pt x="1333" y="113"/>
                  </a:lnTo>
                  <a:lnTo>
                    <a:pt x="1304" y="85"/>
                  </a:lnTo>
                  <a:lnTo>
                    <a:pt x="1361" y="0"/>
                  </a:lnTo>
                  <a:lnTo>
                    <a:pt x="1333" y="0"/>
                  </a:lnTo>
                  <a:lnTo>
                    <a:pt x="1276" y="56"/>
                  </a:lnTo>
                  <a:lnTo>
                    <a:pt x="1219" y="85"/>
                  </a:lnTo>
                  <a:lnTo>
                    <a:pt x="1219" y="141"/>
                  </a:lnTo>
                  <a:lnTo>
                    <a:pt x="1191" y="198"/>
                  </a:lnTo>
                  <a:lnTo>
                    <a:pt x="1134" y="198"/>
                  </a:lnTo>
                  <a:lnTo>
                    <a:pt x="1021" y="283"/>
                  </a:lnTo>
                  <a:lnTo>
                    <a:pt x="964" y="255"/>
                  </a:lnTo>
                  <a:lnTo>
                    <a:pt x="822" y="340"/>
                  </a:lnTo>
                  <a:lnTo>
                    <a:pt x="822" y="311"/>
                  </a:lnTo>
                  <a:lnTo>
                    <a:pt x="794" y="311"/>
                  </a:lnTo>
                  <a:lnTo>
                    <a:pt x="766" y="396"/>
                  </a:lnTo>
                  <a:lnTo>
                    <a:pt x="794" y="453"/>
                  </a:lnTo>
                  <a:lnTo>
                    <a:pt x="822" y="453"/>
                  </a:lnTo>
                  <a:lnTo>
                    <a:pt x="822" y="567"/>
                  </a:lnTo>
                  <a:lnTo>
                    <a:pt x="936" y="538"/>
                  </a:lnTo>
                  <a:lnTo>
                    <a:pt x="964" y="567"/>
                  </a:lnTo>
                  <a:lnTo>
                    <a:pt x="1021" y="481"/>
                  </a:lnTo>
                  <a:lnTo>
                    <a:pt x="1049" y="481"/>
                  </a:lnTo>
                  <a:lnTo>
                    <a:pt x="1021" y="538"/>
                  </a:lnTo>
                  <a:lnTo>
                    <a:pt x="1021" y="567"/>
                  </a:lnTo>
                  <a:lnTo>
                    <a:pt x="1049" y="567"/>
                  </a:lnTo>
                  <a:lnTo>
                    <a:pt x="1049" y="595"/>
                  </a:lnTo>
                  <a:lnTo>
                    <a:pt x="1021" y="652"/>
                  </a:lnTo>
                  <a:lnTo>
                    <a:pt x="1049" y="708"/>
                  </a:lnTo>
                  <a:lnTo>
                    <a:pt x="1021" y="680"/>
                  </a:lnTo>
                  <a:lnTo>
                    <a:pt x="936" y="708"/>
                  </a:lnTo>
                  <a:lnTo>
                    <a:pt x="936" y="680"/>
                  </a:lnTo>
                  <a:lnTo>
                    <a:pt x="992" y="652"/>
                  </a:lnTo>
                  <a:lnTo>
                    <a:pt x="992" y="623"/>
                  </a:lnTo>
                  <a:lnTo>
                    <a:pt x="907" y="623"/>
                  </a:lnTo>
                  <a:lnTo>
                    <a:pt x="879" y="652"/>
                  </a:lnTo>
                  <a:lnTo>
                    <a:pt x="851" y="623"/>
                  </a:lnTo>
                  <a:lnTo>
                    <a:pt x="794" y="680"/>
                  </a:lnTo>
                  <a:lnTo>
                    <a:pt x="822" y="680"/>
                  </a:lnTo>
                  <a:lnTo>
                    <a:pt x="822" y="708"/>
                  </a:lnTo>
                  <a:lnTo>
                    <a:pt x="766" y="737"/>
                  </a:lnTo>
                  <a:lnTo>
                    <a:pt x="737" y="765"/>
                  </a:lnTo>
                  <a:lnTo>
                    <a:pt x="766" y="822"/>
                  </a:lnTo>
                  <a:lnTo>
                    <a:pt x="709" y="822"/>
                  </a:lnTo>
                  <a:lnTo>
                    <a:pt x="680" y="850"/>
                  </a:lnTo>
                  <a:lnTo>
                    <a:pt x="680" y="793"/>
                  </a:lnTo>
                  <a:lnTo>
                    <a:pt x="709" y="765"/>
                  </a:lnTo>
                  <a:lnTo>
                    <a:pt x="680" y="737"/>
                  </a:lnTo>
                  <a:lnTo>
                    <a:pt x="737" y="708"/>
                  </a:lnTo>
                  <a:lnTo>
                    <a:pt x="709" y="680"/>
                  </a:lnTo>
                  <a:lnTo>
                    <a:pt x="766" y="623"/>
                  </a:lnTo>
                  <a:lnTo>
                    <a:pt x="766" y="538"/>
                  </a:lnTo>
                  <a:lnTo>
                    <a:pt x="737" y="481"/>
                  </a:lnTo>
                  <a:lnTo>
                    <a:pt x="709" y="425"/>
                  </a:lnTo>
                  <a:lnTo>
                    <a:pt x="652" y="510"/>
                  </a:lnTo>
                  <a:lnTo>
                    <a:pt x="595" y="481"/>
                  </a:lnTo>
                  <a:lnTo>
                    <a:pt x="567" y="51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76" name="Freeform 44">
              <a:extLst>
                <a:ext uri="{FF2B5EF4-FFF2-40B4-BE49-F238E27FC236}">
                  <a16:creationId xmlns:a16="http://schemas.microsoft.com/office/drawing/2014/main" id="{EBAD538D-9934-47C4-AD7D-E54ADD9E7C9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5" y="1040"/>
              <a:ext cx="57" cy="85"/>
            </a:xfrm>
            <a:custGeom>
              <a:avLst/>
              <a:gdLst>
                <a:gd name="T0" fmla="*/ 0 w 57"/>
                <a:gd name="T1" fmla="*/ 56 h 85"/>
                <a:gd name="T2" fmla="*/ 29 w 57"/>
                <a:gd name="T3" fmla="*/ 0 h 85"/>
                <a:gd name="T4" fmla="*/ 57 w 57"/>
                <a:gd name="T5" fmla="*/ 28 h 85"/>
                <a:gd name="T6" fmla="*/ 29 w 57"/>
                <a:gd name="T7" fmla="*/ 85 h 85"/>
                <a:gd name="T8" fmla="*/ 0 w 57"/>
                <a:gd name="T9" fmla="*/ 56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0" y="56"/>
                  </a:moveTo>
                  <a:lnTo>
                    <a:pt x="29" y="0"/>
                  </a:lnTo>
                  <a:lnTo>
                    <a:pt x="57" y="28"/>
                  </a:lnTo>
                  <a:lnTo>
                    <a:pt x="29" y="85"/>
                  </a:lnTo>
                  <a:lnTo>
                    <a:pt x="0" y="5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77" name="Freeform 45">
              <a:extLst>
                <a:ext uri="{FF2B5EF4-FFF2-40B4-BE49-F238E27FC236}">
                  <a16:creationId xmlns:a16="http://schemas.microsoft.com/office/drawing/2014/main" id="{C8585D59-5EDF-462C-8FF9-2308883FE3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3" y="1862"/>
              <a:ext cx="1616" cy="1049"/>
            </a:xfrm>
            <a:custGeom>
              <a:avLst/>
              <a:gdLst>
                <a:gd name="T0" fmla="*/ 1190 w 1616"/>
                <a:gd name="T1" fmla="*/ 141 h 1049"/>
                <a:gd name="T2" fmla="*/ 1134 w 1616"/>
                <a:gd name="T3" fmla="*/ 113 h 1049"/>
                <a:gd name="T4" fmla="*/ 1049 w 1616"/>
                <a:gd name="T5" fmla="*/ 170 h 1049"/>
                <a:gd name="T6" fmla="*/ 1049 w 1616"/>
                <a:gd name="T7" fmla="*/ 312 h 1049"/>
                <a:gd name="T8" fmla="*/ 907 w 1616"/>
                <a:gd name="T9" fmla="*/ 340 h 1049"/>
                <a:gd name="T10" fmla="*/ 822 w 1616"/>
                <a:gd name="T11" fmla="*/ 312 h 1049"/>
                <a:gd name="T12" fmla="*/ 737 w 1616"/>
                <a:gd name="T13" fmla="*/ 340 h 1049"/>
                <a:gd name="T14" fmla="*/ 623 w 1616"/>
                <a:gd name="T15" fmla="*/ 397 h 1049"/>
                <a:gd name="T16" fmla="*/ 538 w 1616"/>
                <a:gd name="T17" fmla="*/ 340 h 1049"/>
                <a:gd name="T18" fmla="*/ 425 w 1616"/>
                <a:gd name="T19" fmla="*/ 340 h 1049"/>
                <a:gd name="T20" fmla="*/ 340 w 1616"/>
                <a:gd name="T21" fmla="*/ 340 h 1049"/>
                <a:gd name="T22" fmla="*/ 198 w 1616"/>
                <a:gd name="T23" fmla="*/ 368 h 1049"/>
                <a:gd name="T24" fmla="*/ 142 w 1616"/>
                <a:gd name="T25" fmla="*/ 340 h 1049"/>
                <a:gd name="T26" fmla="*/ 142 w 1616"/>
                <a:gd name="T27" fmla="*/ 425 h 1049"/>
                <a:gd name="T28" fmla="*/ 85 w 1616"/>
                <a:gd name="T29" fmla="*/ 453 h 1049"/>
                <a:gd name="T30" fmla="*/ 56 w 1616"/>
                <a:gd name="T31" fmla="*/ 510 h 1049"/>
                <a:gd name="T32" fmla="*/ 0 w 1616"/>
                <a:gd name="T33" fmla="*/ 595 h 1049"/>
                <a:gd name="T34" fmla="*/ 85 w 1616"/>
                <a:gd name="T35" fmla="*/ 737 h 1049"/>
                <a:gd name="T36" fmla="*/ 85 w 1616"/>
                <a:gd name="T37" fmla="*/ 793 h 1049"/>
                <a:gd name="T38" fmla="*/ 113 w 1616"/>
                <a:gd name="T39" fmla="*/ 935 h 1049"/>
                <a:gd name="T40" fmla="*/ 198 w 1616"/>
                <a:gd name="T41" fmla="*/ 992 h 1049"/>
                <a:gd name="T42" fmla="*/ 340 w 1616"/>
                <a:gd name="T43" fmla="*/ 1049 h 1049"/>
                <a:gd name="T44" fmla="*/ 453 w 1616"/>
                <a:gd name="T45" fmla="*/ 1020 h 1049"/>
                <a:gd name="T46" fmla="*/ 623 w 1616"/>
                <a:gd name="T47" fmla="*/ 1020 h 1049"/>
                <a:gd name="T48" fmla="*/ 709 w 1616"/>
                <a:gd name="T49" fmla="*/ 1020 h 1049"/>
                <a:gd name="T50" fmla="*/ 765 w 1616"/>
                <a:gd name="T51" fmla="*/ 992 h 1049"/>
                <a:gd name="T52" fmla="*/ 850 w 1616"/>
                <a:gd name="T53" fmla="*/ 907 h 1049"/>
                <a:gd name="T54" fmla="*/ 1020 w 1616"/>
                <a:gd name="T55" fmla="*/ 708 h 1049"/>
                <a:gd name="T56" fmla="*/ 1134 w 1616"/>
                <a:gd name="T57" fmla="*/ 623 h 1049"/>
                <a:gd name="T58" fmla="*/ 1247 w 1616"/>
                <a:gd name="T59" fmla="*/ 595 h 1049"/>
                <a:gd name="T60" fmla="*/ 1389 w 1616"/>
                <a:gd name="T61" fmla="*/ 595 h 1049"/>
                <a:gd name="T62" fmla="*/ 1446 w 1616"/>
                <a:gd name="T63" fmla="*/ 623 h 1049"/>
                <a:gd name="T64" fmla="*/ 1446 w 1616"/>
                <a:gd name="T65" fmla="*/ 538 h 1049"/>
                <a:gd name="T66" fmla="*/ 1616 w 1616"/>
                <a:gd name="T67" fmla="*/ 482 h 1049"/>
                <a:gd name="T68" fmla="*/ 1587 w 1616"/>
                <a:gd name="T69" fmla="*/ 425 h 1049"/>
                <a:gd name="T70" fmla="*/ 1587 w 1616"/>
                <a:gd name="T71" fmla="*/ 340 h 1049"/>
                <a:gd name="T72" fmla="*/ 1587 w 1616"/>
                <a:gd name="T73" fmla="*/ 255 h 1049"/>
                <a:gd name="T74" fmla="*/ 1474 w 1616"/>
                <a:gd name="T75" fmla="*/ 170 h 1049"/>
                <a:gd name="T76" fmla="*/ 1446 w 1616"/>
                <a:gd name="T77" fmla="*/ 170 h 1049"/>
                <a:gd name="T78" fmla="*/ 1389 w 1616"/>
                <a:gd name="T79" fmla="*/ 85 h 1049"/>
                <a:gd name="T80" fmla="*/ 1361 w 1616"/>
                <a:gd name="T81" fmla="*/ 28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16" h="1049">
                  <a:moveTo>
                    <a:pt x="1332" y="0"/>
                  </a:moveTo>
                  <a:lnTo>
                    <a:pt x="1190" y="141"/>
                  </a:lnTo>
                  <a:lnTo>
                    <a:pt x="1162" y="141"/>
                  </a:lnTo>
                  <a:lnTo>
                    <a:pt x="1134" y="113"/>
                  </a:lnTo>
                  <a:lnTo>
                    <a:pt x="1077" y="170"/>
                  </a:lnTo>
                  <a:lnTo>
                    <a:pt x="1049" y="170"/>
                  </a:lnTo>
                  <a:lnTo>
                    <a:pt x="1020" y="255"/>
                  </a:lnTo>
                  <a:lnTo>
                    <a:pt x="1049" y="312"/>
                  </a:lnTo>
                  <a:lnTo>
                    <a:pt x="935" y="425"/>
                  </a:lnTo>
                  <a:lnTo>
                    <a:pt x="907" y="340"/>
                  </a:lnTo>
                  <a:lnTo>
                    <a:pt x="850" y="340"/>
                  </a:lnTo>
                  <a:lnTo>
                    <a:pt x="822" y="312"/>
                  </a:lnTo>
                  <a:lnTo>
                    <a:pt x="765" y="397"/>
                  </a:lnTo>
                  <a:lnTo>
                    <a:pt x="737" y="340"/>
                  </a:lnTo>
                  <a:lnTo>
                    <a:pt x="652" y="397"/>
                  </a:lnTo>
                  <a:lnTo>
                    <a:pt x="623" y="397"/>
                  </a:lnTo>
                  <a:lnTo>
                    <a:pt x="538" y="368"/>
                  </a:lnTo>
                  <a:lnTo>
                    <a:pt x="538" y="340"/>
                  </a:lnTo>
                  <a:lnTo>
                    <a:pt x="510" y="312"/>
                  </a:lnTo>
                  <a:lnTo>
                    <a:pt x="425" y="340"/>
                  </a:lnTo>
                  <a:lnTo>
                    <a:pt x="368" y="312"/>
                  </a:lnTo>
                  <a:lnTo>
                    <a:pt x="340" y="340"/>
                  </a:lnTo>
                  <a:lnTo>
                    <a:pt x="227" y="340"/>
                  </a:lnTo>
                  <a:lnTo>
                    <a:pt x="198" y="368"/>
                  </a:lnTo>
                  <a:lnTo>
                    <a:pt x="170" y="340"/>
                  </a:lnTo>
                  <a:lnTo>
                    <a:pt x="142" y="340"/>
                  </a:lnTo>
                  <a:lnTo>
                    <a:pt x="113" y="397"/>
                  </a:lnTo>
                  <a:lnTo>
                    <a:pt x="142" y="425"/>
                  </a:lnTo>
                  <a:lnTo>
                    <a:pt x="142" y="453"/>
                  </a:lnTo>
                  <a:lnTo>
                    <a:pt x="85" y="453"/>
                  </a:lnTo>
                  <a:lnTo>
                    <a:pt x="0" y="453"/>
                  </a:lnTo>
                  <a:lnTo>
                    <a:pt x="56" y="510"/>
                  </a:lnTo>
                  <a:lnTo>
                    <a:pt x="56" y="567"/>
                  </a:lnTo>
                  <a:lnTo>
                    <a:pt x="0" y="595"/>
                  </a:lnTo>
                  <a:lnTo>
                    <a:pt x="85" y="652"/>
                  </a:lnTo>
                  <a:lnTo>
                    <a:pt x="85" y="737"/>
                  </a:lnTo>
                  <a:lnTo>
                    <a:pt x="56" y="793"/>
                  </a:lnTo>
                  <a:lnTo>
                    <a:pt x="85" y="793"/>
                  </a:lnTo>
                  <a:lnTo>
                    <a:pt x="113" y="850"/>
                  </a:lnTo>
                  <a:lnTo>
                    <a:pt x="113" y="935"/>
                  </a:lnTo>
                  <a:lnTo>
                    <a:pt x="170" y="992"/>
                  </a:lnTo>
                  <a:lnTo>
                    <a:pt x="198" y="992"/>
                  </a:lnTo>
                  <a:lnTo>
                    <a:pt x="283" y="1049"/>
                  </a:lnTo>
                  <a:lnTo>
                    <a:pt x="340" y="1049"/>
                  </a:lnTo>
                  <a:lnTo>
                    <a:pt x="397" y="1020"/>
                  </a:lnTo>
                  <a:lnTo>
                    <a:pt x="453" y="1020"/>
                  </a:lnTo>
                  <a:lnTo>
                    <a:pt x="538" y="1049"/>
                  </a:lnTo>
                  <a:lnTo>
                    <a:pt x="623" y="1020"/>
                  </a:lnTo>
                  <a:lnTo>
                    <a:pt x="652" y="1020"/>
                  </a:lnTo>
                  <a:lnTo>
                    <a:pt x="709" y="1020"/>
                  </a:lnTo>
                  <a:lnTo>
                    <a:pt x="709" y="992"/>
                  </a:lnTo>
                  <a:lnTo>
                    <a:pt x="765" y="992"/>
                  </a:lnTo>
                  <a:lnTo>
                    <a:pt x="794" y="907"/>
                  </a:lnTo>
                  <a:lnTo>
                    <a:pt x="850" y="907"/>
                  </a:lnTo>
                  <a:lnTo>
                    <a:pt x="964" y="765"/>
                  </a:lnTo>
                  <a:lnTo>
                    <a:pt x="1020" y="708"/>
                  </a:lnTo>
                  <a:lnTo>
                    <a:pt x="1077" y="680"/>
                  </a:lnTo>
                  <a:lnTo>
                    <a:pt x="1134" y="623"/>
                  </a:lnTo>
                  <a:lnTo>
                    <a:pt x="1162" y="623"/>
                  </a:lnTo>
                  <a:lnTo>
                    <a:pt x="1247" y="595"/>
                  </a:lnTo>
                  <a:lnTo>
                    <a:pt x="1276" y="623"/>
                  </a:lnTo>
                  <a:lnTo>
                    <a:pt x="1389" y="595"/>
                  </a:lnTo>
                  <a:lnTo>
                    <a:pt x="1417" y="623"/>
                  </a:lnTo>
                  <a:lnTo>
                    <a:pt x="1446" y="623"/>
                  </a:lnTo>
                  <a:lnTo>
                    <a:pt x="1474" y="567"/>
                  </a:lnTo>
                  <a:lnTo>
                    <a:pt x="1446" y="538"/>
                  </a:lnTo>
                  <a:lnTo>
                    <a:pt x="1559" y="482"/>
                  </a:lnTo>
                  <a:lnTo>
                    <a:pt x="1616" y="482"/>
                  </a:lnTo>
                  <a:lnTo>
                    <a:pt x="1616" y="425"/>
                  </a:lnTo>
                  <a:lnTo>
                    <a:pt x="1587" y="425"/>
                  </a:lnTo>
                  <a:lnTo>
                    <a:pt x="1559" y="397"/>
                  </a:lnTo>
                  <a:lnTo>
                    <a:pt x="1587" y="340"/>
                  </a:lnTo>
                  <a:lnTo>
                    <a:pt x="1559" y="283"/>
                  </a:lnTo>
                  <a:lnTo>
                    <a:pt x="1587" y="255"/>
                  </a:lnTo>
                  <a:lnTo>
                    <a:pt x="1587" y="198"/>
                  </a:lnTo>
                  <a:lnTo>
                    <a:pt x="1474" y="170"/>
                  </a:lnTo>
                  <a:lnTo>
                    <a:pt x="1446" y="198"/>
                  </a:lnTo>
                  <a:lnTo>
                    <a:pt x="1446" y="170"/>
                  </a:lnTo>
                  <a:lnTo>
                    <a:pt x="1446" y="113"/>
                  </a:lnTo>
                  <a:lnTo>
                    <a:pt x="1389" y="85"/>
                  </a:lnTo>
                  <a:lnTo>
                    <a:pt x="1389" y="28"/>
                  </a:lnTo>
                  <a:lnTo>
                    <a:pt x="1361" y="28"/>
                  </a:lnTo>
                  <a:lnTo>
                    <a:pt x="1332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78" name="Freeform 46">
              <a:extLst>
                <a:ext uri="{FF2B5EF4-FFF2-40B4-BE49-F238E27FC236}">
                  <a16:creationId xmlns:a16="http://schemas.microsoft.com/office/drawing/2014/main" id="{639E0D93-CD33-437B-9D60-53B41E54C33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2" y="2287"/>
              <a:ext cx="1899" cy="1928"/>
            </a:xfrm>
            <a:custGeom>
              <a:avLst/>
              <a:gdLst>
                <a:gd name="T0" fmla="*/ 113 w 1899"/>
                <a:gd name="T1" fmla="*/ 1899 h 1928"/>
                <a:gd name="T2" fmla="*/ 255 w 1899"/>
                <a:gd name="T3" fmla="*/ 1899 h 1928"/>
                <a:gd name="T4" fmla="*/ 311 w 1899"/>
                <a:gd name="T5" fmla="*/ 1871 h 1928"/>
                <a:gd name="T6" fmla="*/ 340 w 1899"/>
                <a:gd name="T7" fmla="*/ 1843 h 1928"/>
                <a:gd name="T8" fmla="*/ 425 w 1899"/>
                <a:gd name="T9" fmla="*/ 1729 h 1928"/>
                <a:gd name="T10" fmla="*/ 510 w 1899"/>
                <a:gd name="T11" fmla="*/ 1701 h 1928"/>
                <a:gd name="T12" fmla="*/ 595 w 1899"/>
                <a:gd name="T13" fmla="*/ 1729 h 1928"/>
                <a:gd name="T14" fmla="*/ 765 w 1899"/>
                <a:gd name="T15" fmla="*/ 1758 h 1928"/>
                <a:gd name="T16" fmla="*/ 793 w 1899"/>
                <a:gd name="T17" fmla="*/ 1729 h 1928"/>
                <a:gd name="T18" fmla="*/ 822 w 1899"/>
                <a:gd name="T19" fmla="*/ 1673 h 1928"/>
                <a:gd name="T20" fmla="*/ 850 w 1899"/>
                <a:gd name="T21" fmla="*/ 1587 h 1928"/>
                <a:gd name="T22" fmla="*/ 907 w 1899"/>
                <a:gd name="T23" fmla="*/ 1502 h 1928"/>
                <a:gd name="T24" fmla="*/ 1105 w 1899"/>
                <a:gd name="T25" fmla="*/ 1559 h 1928"/>
                <a:gd name="T26" fmla="*/ 992 w 1899"/>
                <a:gd name="T27" fmla="*/ 1474 h 1928"/>
                <a:gd name="T28" fmla="*/ 1020 w 1899"/>
                <a:gd name="T29" fmla="*/ 1389 h 1928"/>
                <a:gd name="T30" fmla="*/ 935 w 1899"/>
                <a:gd name="T31" fmla="*/ 1361 h 1928"/>
                <a:gd name="T32" fmla="*/ 878 w 1899"/>
                <a:gd name="T33" fmla="*/ 1389 h 1928"/>
                <a:gd name="T34" fmla="*/ 850 w 1899"/>
                <a:gd name="T35" fmla="*/ 1276 h 1928"/>
                <a:gd name="T36" fmla="*/ 907 w 1899"/>
                <a:gd name="T37" fmla="*/ 1162 h 1928"/>
                <a:gd name="T38" fmla="*/ 1020 w 1899"/>
                <a:gd name="T39" fmla="*/ 964 h 1928"/>
                <a:gd name="T40" fmla="*/ 963 w 1899"/>
                <a:gd name="T41" fmla="*/ 879 h 1928"/>
                <a:gd name="T42" fmla="*/ 1105 w 1899"/>
                <a:gd name="T43" fmla="*/ 850 h 1928"/>
                <a:gd name="T44" fmla="*/ 1162 w 1899"/>
                <a:gd name="T45" fmla="*/ 794 h 1928"/>
                <a:gd name="T46" fmla="*/ 1190 w 1899"/>
                <a:gd name="T47" fmla="*/ 680 h 1928"/>
                <a:gd name="T48" fmla="*/ 1417 w 1899"/>
                <a:gd name="T49" fmla="*/ 680 h 1928"/>
                <a:gd name="T50" fmla="*/ 1587 w 1899"/>
                <a:gd name="T51" fmla="*/ 595 h 1928"/>
                <a:gd name="T52" fmla="*/ 1786 w 1899"/>
                <a:gd name="T53" fmla="*/ 510 h 1928"/>
                <a:gd name="T54" fmla="*/ 1842 w 1899"/>
                <a:gd name="T55" fmla="*/ 454 h 1928"/>
                <a:gd name="T56" fmla="*/ 1814 w 1899"/>
                <a:gd name="T57" fmla="*/ 397 h 1928"/>
                <a:gd name="T58" fmla="*/ 1814 w 1899"/>
                <a:gd name="T59" fmla="*/ 198 h 1928"/>
                <a:gd name="T60" fmla="*/ 1786 w 1899"/>
                <a:gd name="T61" fmla="*/ 113 h 1928"/>
                <a:gd name="T62" fmla="*/ 1701 w 1899"/>
                <a:gd name="T63" fmla="*/ 142 h 1928"/>
                <a:gd name="T64" fmla="*/ 1644 w 1899"/>
                <a:gd name="T65" fmla="*/ 142 h 1928"/>
                <a:gd name="T66" fmla="*/ 1445 w 1899"/>
                <a:gd name="T67" fmla="*/ 198 h 1928"/>
                <a:gd name="T68" fmla="*/ 1304 w 1899"/>
                <a:gd name="T69" fmla="*/ 113 h 1928"/>
                <a:gd name="T70" fmla="*/ 1105 w 1899"/>
                <a:gd name="T71" fmla="*/ 28 h 1928"/>
                <a:gd name="T72" fmla="*/ 992 w 1899"/>
                <a:gd name="T73" fmla="*/ 28 h 1928"/>
                <a:gd name="T74" fmla="*/ 907 w 1899"/>
                <a:gd name="T75" fmla="*/ 0 h 1928"/>
                <a:gd name="T76" fmla="*/ 737 w 1899"/>
                <a:gd name="T77" fmla="*/ 0 h 1928"/>
                <a:gd name="T78" fmla="*/ 680 w 1899"/>
                <a:gd name="T79" fmla="*/ 57 h 1928"/>
                <a:gd name="T80" fmla="*/ 595 w 1899"/>
                <a:gd name="T81" fmla="*/ 142 h 1928"/>
                <a:gd name="T82" fmla="*/ 538 w 1899"/>
                <a:gd name="T83" fmla="*/ 198 h 1928"/>
                <a:gd name="T84" fmla="*/ 510 w 1899"/>
                <a:gd name="T85" fmla="*/ 340 h 1928"/>
                <a:gd name="T86" fmla="*/ 482 w 1899"/>
                <a:gd name="T87" fmla="*/ 454 h 1928"/>
                <a:gd name="T88" fmla="*/ 397 w 1899"/>
                <a:gd name="T89" fmla="*/ 595 h 1928"/>
                <a:gd name="T90" fmla="*/ 397 w 1899"/>
                <a:gd name="T91" fmla="*/ 652 h 1928"/>
                <a:gd name="T92" fmla="*/ 340 w 1899"/>
                <a:gd name="T93" fmla="*/ 737 h 1928"/>
                <a:gd name="T94" fmla="*/ 397 w 1899"/>
                <a:gd name="T95" fmla="*/ 907 h 1928"/>
                <a:gd name="T96" fmla="*/ 397 w 1899"/>
                <a:gd name="T97" fmla="*/ 1077 h 1928"/>
                <a:gd name="T98" fmla="*/ 425 w 1899"/>
                <a:gd name="T99" fmla="*/ 1162 h 1928"/>
                <a:gd name="T100" fmla="*/ 397 w 1899"/>
                <a:gd name="T101" fmla="*/ 1219 h 1928"/>
                <a:gd name="T102" fmla="*/ 368 w 1899"/>
                <a:gd name="T103" fmla="*/ 1276 h 1928"/>
                <a:gd name="T104" fmla="*/ 340 w 1899"/>
                <a:gd name="T105" fmla="*/ 1361 h 1928"/>
                <a:gd name="T106" fmla="*/ 311 w 1899"/>
                <a:gd name="T107" fmla="*/ 1417 h 1928"/>
                <a:gd name="T108" fmla="*/ 226 w 1899"/>
                <a:gd name="T109" fmla="*/ 1502 h 1928"/>
                <a:gd name="T110" fmla="*/ 113 w 1899"/>
                <a:gd name="T111" fmla="*/ 1502 h 1928"/>
                <a:gd name="T112" fmla="*/ 141 w 1899"/>
                <a:gd name="T113" fmla="*/ 1559 h 1928"/>
                <a:gd name="T114" fmla="*/ 113 w 1899"/>
                <a:gd name="T115" fmla="*/ 1616 h 1928"/>
                <a:gd name="T116" fmla="*/ 56 w 1899"/>
                <a:gd name="T117" fmla="*/ 1673 h 1928"/>
                <a:gd name="T118" fmla="*/ 0 w 1899"/>
                <a:gd name="T119" fmla="*/ 1814 h 1928"/>
                <a:gd name="T120" fmla="*/ 56 w 1899"/>
                <a:gd name="T121" fmla="*/ 1899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899" h="1928">
                  <a:moveTo>
                    <a:pt x="56" y="1899"/>
                  </a:moveTo>
                  <a:lnTo>
                    <a:pt x="113" y="1899"/>
                  </a:lnTo>
                  <a:lnTo>
                    <a:pt x="113" y="1928"/>
                  </a:lnTo>
                  <a:lnTo>
                    <a:pt x="255" y="1899"/>
                  </a:lnTo>
                  <a:lnTo>
                    <a:pt x="255" y="1928"/>
                  </a:lnTo>
                  <a:lnTo>
                    <a:pt x="311" y="1871"/>
                  </a:lnTo>
                  <a:lnTo>
                    <a:pt x="340" y="1871"/>
                  </a:lnTo>
                  <a:lnTo>
                    <a:pt x="340" y="1843"/>
                  </a:lnTo>
                  <a:lnTo>
                    <a:pt x="453" y="1758"/>
                  </a:lnTo>
                  <a:lnTo>
                    <a:pt x="425" y="1729"/>
                  </a:lnTo>
                  <a:lnTo>
                    <a:pt x="482" y="1673"/>
                  </a:lnTo>
                  <a:lnTo>
                    <a:pt x="510" y="1701"/>
                  </a:lnTo>
                  <a:lnTo>
                    <a:pt x="595" y="1701"/>
                  </a:lnTo>
                  <a:lnTo>
                    <a:pt x="595" y="1729"/>
                  </a:lnTo>
                  <a:lnTo>
                    <a:pt x="680" y="1758"/>
                  </a:lnTo>
                  <a:lnTo>
                    <a:pt x="765" y="1758"/>
                  </a:lnTo>
                  <a:lnTo>
                    <a:pt x="737" y="1701"/>
                  </a:lnTo>
                  <a:lnTo>
                    <a:pt x="793" y="1729"/>
                  </a:lnTo>
                  <a:lnTo>
                    <a:pt x="822" y="1701"/>
                  </a:lnTo>
                  <a:lnTo>
                    <a:pt x="822" y="1673"/>
                  </a:lnTo>
                  <a:lnTo>
                    <a:pt x="793" y="1644"/>
                  </a:lnTo>
                  <a:lnTo>
                    <a:pt x="850" y="1587"/>
                  </a:lnTo>
                  <a:lnTo>
                    <a:pt x="850" y="1559"/>
                  </a:lnTo>
                  <a:lnTo>
                    <a:pt x="907" y="1502"/>
                  </a:lnTo>
                  <a:lnTo>
                    <a:pt x="1020" y="1559"/>
                  </a:lnTo>
                  <a:lnTo>
                    <a:pt x="1105" y="1559"/>
                  </a:lnTo>
                  <a:lnTo>
                    <a:pt x="1049" y="1474"/>
                  </a:lnTo>
                  <a:lnTo>
                    <a:pt x="992" y="1474"/>
                  </a:lnTo>
                  <a:lnTo>
                    <a:pt x="992" y="1417"/>
                  </a:lnTo>
                  <a:lnTo>
                    <a:pt x="1020" y="1389"/>
                  </a:lnTo>
                  <a:lnTo>
                    <a:pt x="992" y="1361"/>
                  </a:lnTo>
                  <a:lnTo>
                    <a:pt x="935" y="1361"/>
                  </a:lnTo>
                  <a:lnTo>
                    <a:pt x="907" y="1332"/>
                  </a:lnTo>
                  <a:lnTo>
                    <a:pt x="878" y="1389"/>
                  </a:lnTo>
                  <a:lnTo>
                    <a:pt x="822" y="1332"/>
                  </a:lnTo>
                  <a:lnTo>
                    <a:pt x="850" y="1276"/>
                  </a:lnTo>
                  <a:lnTo>
                    <a:pt x="850" y="1219"/>
                  </a:lnTo>
                  <a:lnTo>
                    <a:pt x="907" y="1162"/>
                  </a:lnTo>
                  <a:lnTo>
                    <a:pt x="907" y="1106"/>
                  </a:lnTo>
                  <a:lnTo>
                    <a:pt x="1020" y="964"/>
                  </a:lnTo>
                  <a:lnTo>
                    <a:pt x="1020" y="935"/>
                  </a:lnTo>
                  <a:lnTo>
                    <a:pt x="963" y="879"/>
                  </a:lnTo>
                  <a:lnTo>
                    <a:pt x="1049" y="822"/>
                  </a:lnTo>
                  <a:lnTo>
                    <a:pt x="1105" y="850"/>
                  </a:lnTo>
                  <a:lnTo>
                    <a:pt x="1134" y="794"/>
                  </a:lnTo>
                  <a:lnTo>
                    <a:pt x="1162" y="794"/>
                  </a:lnTo>
                  <a:lnTo>
                    <a:pt x="1134" y="765"/>
                  </a:lnTo>
                  <a:lnTo>
                    <a:pt x="1190" y="680"/>
                  </a:lnTo>
                  <a:lnTo>
                    <a:pt x="1275" y="652"/>
                  </a:lnTo>
                  <a:lnTo>
                    <a:pt x="1417" y="680"/>
                  </a:lnTo>
                  <a:lnTo>
                    <a:pt x="1587" y="624"/>
                  </a:lnTo>
                  <a:lnTo>
                    <a:pt x="1587" y="595"/>
                  </a:lnTo>
                  <a:lnTo>
                    <a:pt x="1616" y="482"/>
                  </a:lnTo>
                  <a:lnTo>
                    <a:pt x="1786" y="510"/>
                  </a:lnTo>
                  <a:lnTo>
                    <a:pt x="1814" y="539"/>
                  </a:lnTo>
                  <a:lnTo>
                    <a:pt x="1842" y="454"/>
                  </a:lnTo>
                  <a:lnTo>
                    <a:pt x="1814" y="454"/>
                  </a:lnTo>
                  <a:lnTo>
                    <a:pt x="1814" y="397"/>
                  </a:lnTo>
                  <a:lnTo>
                    <a:pt x="1899" y="312"/>
                  </a:lnTo>
                  <a:lnTo>
                    <a:pt x="1814" y="198"/>
                  </a:lnTo>
                  <a:lnTo>
                    <a:pt x="1757" y="198"/>
                  </a:lnTo>
                  <a:lnTo>
                    <a:pt x="1786" y="113"/>
                  </a:lnTo>
                  <a:lnTo>
                    <a:pt x="1729" y="113"/>
                  </a:lnTo>
                  <a:lnTo>
                    <a:pt x="1701" y="142"/>
                  </a:lnTo>
                  <a:lnTo>
                    <a:pt x="1672" y="113"/>
                  </a:lnTo>
                  <a:lnTo>
                    <a:pt x="1644" y="142"/>
                  </a:lnTo>
                  <a:lnTo>
                    <a:pt x="1530" y="142"/>
                  </a:lnTo>
                  <a:lnTo>
                    <a:pt x="1445" y="198"/>
                  </a:lnTo>
                  <a:lnTo>
                    <a:pt x="1332" y="113"/>
                  </a:lnTo>
                  <a:lnTo>
                    <a:pt x="1304" y="113"/>
                  </a:lnTo>
                  <a:lnTo>
                    <a:pt x="1219" y="85"/>
                  </a:lnTo>
                  <a:lnTo>
                    <a:pt x="1105" y="28"/>
                  </a:lnTo>
                  <a:lnTo>
                    <a:pt x="1077" y="57"/>
                  </a:lnTo>
                  <a:lnTo>
                    <a:pt x="992" y="28"/>
                  </a:lnTo>
                  <a:lnTo>
                    <a:pt x="963" y="57"/>
                  </a:lnTo>
                  <a:lnTo>
                    <a:pt x="907" y="0"/>
                  </a:lnTo>
                  <a:lnTo>
                    <a:pt x="822" y="0"/>
                  </a:lnTo>
                  <a:lnTo>
                    <a:pt x="737" y="0"/>
                  </a:lnTo>
                  <a:lnTo>
                    <a:pt x="737" y="57"/>
                  </a:lnTo>
                  <a:lnTo>
                    <a:pt x="680" y="57"/>
                  </a:lnTo>
                  <a:lnTo>
                    <a:pt x="567" y="113"/>
                  </a:lnTo>
                  <a:lnTo>
                    <a:pt x="595" y="142"/>
                  </a:lnTo>
                  <a:lnTo>
                    <a:pt x="567" y="198"/>
                  </a:lnTo>
                  <a:lnTo>
                    <a:pt x="538" y="198"/>
                  </a:lnTo>
                  <a:lnTo>
                    <a:pt x="595" y="312"/>
                  </a:lnTo>
                  <a:lnTo>
                    <a:pt x="510" y="340"/>
                  </a:lnTo>
                  <a:lnTo>
                    <a:pt x="453" y="425"/>
                  </a:lnTo>
                  <a:lnTo>
                    <a:pt x="482" y="454"/>
                  </a:lnTo>
                  <a:lnTo>
                    <a:pt x="397" y="510"/>
                  </a:lnTo>
                  <a:lnTo>
                    <a:pt x="397" y="595"/>
                  </a:lnTo>
                  <a:lnTo>
                    <a:pt x="368" y="652"/>
                  </a:lnTo>
                  <a:lnTo>
                    <a:pt x="397" y="652"/>
                  </a:lnTo>
                  <a:lnTo>
                    <a:pt x="397" y="709"/>
                  </a:lnTo>
                  <a:lnTo>
                    <a:pt x="340" y="737"/>
                  </a:lnTo>
                  <a:lnTo>
                    <a:pt x="340" y="796"/>
                  </a:lnTo>
                  <a:lnTo>
                    <a:pt x="397" y="907"/>
                  </a:lnTo>
                  <a:lnTo>
                    <a:pt x="340" y="992"/>
                  </a:lnTo>
                  <a:lnTo>
                    <a:pt x="397" y="1077"/>
                  </a:lnTo>
                  <a:lnTo>
                    <a:pt x="397" y="1134"/>
                  </a:lnTo>
                  <a:lnTo>
                    <a:pt x="425" y="1162"/>
                  </a:lnTo>
                  <a:lnTo>
                    <a:pt x="397" y="1191"/>
                  </a:lnTo>
                  <a:lnTo>
                    <a:pt x="397" y="1219"/>
                  </a:lnTo>
                  <a:lnTo>
                    <a:pt x="340" y="1247"/>
                  </a:lnTo>
                  <a:lnTo>
                    <a:pt x="368" y="1276"/>
                  </a:lnTo>
                  <a:lnTo>
                    <a:pt x="340" y="1332"/>
                  </a:lnTo>
                  <a:lnTo>
                    <a:pt x="340" y="1361"/>
                  </a:lnTo>
                  <a:lnTo>
                    <a:pt x="311" y="1361"/>
                  </a:lnTo>
                  <a:lnTo>
                    <a:pt x="311" y="1417"/>
                  </a:lnTo>
                  <a:lnTo>
                    <a:pt x="255" y="1417"/>
                  </a:lnTo>
                  <a:lnTo>
                    <a:pt x="226" y="1502"/>
                  </a:lnTo>
                  <a:lnTo>
                    <a:pt x="170" y="1474"/>
                  </a:lnTo>
                  <a:lnTo>
                    <a:pt x="113" y="1502"/>
                  </a:lnTo>
                  <a:lnTo>
                    <a:pt x="85" y="1531"/>
                  </a:lnTo>
                  <a:lnTo>
                    <a:pt x="141" y="1559"/>
                  </a:lnTo>
                  <a:lnTo>
                    <a:pt x="141" y="1616"/>
                  </a:lnTo>
                  <a:lnTo>
                    <a:pt x="113" y="1616"/>
                  </a:lnTo>
                  <a:lnTo>
                    <a:pt x="113" y="1673"/>
                  </a:lnTo>
                  <a:lnTo>
                    <a:pt x="56" y="1673"/>
                  </a:lnTo>
                  <a:lnTo>
                    <a:pt x="0" y="1729"/>
                  </a:lnTo>
                  <a:lnTo>
                    <a:pt x="0" y="1814"/>
                  </a:lnTo>
                  <a:lnTo>
                    <a:pt x="28" y="1843"/>
                  </a:lnTo>
                  <a:lnTo>
                    <a:pt x="56" y="189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79" name="Freeform 47">
              <a:extLst>
                <a:ext uri="{FF2B5EF4-FFF2-40B4-BE49-F238E27FC236}">
                  <a16:creationId xmlns:a16="http://schemas.microsoft.com/office/drawing/2014/main" id="{65252D29-069F-4CE4-835A-F301BB998D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0" y="1777"/>
              <a:ext cx="1815" cy="1701"/>
            </a:xfrm>
            <a:custGeom>
              <a:avLst/>
              <a:gdLst>
                <a:gd name="T0" fmla="*/ 1645 w 1815"/>
                <a:gd name="T1" fmla="*/ 1559 h 1701"/>
                <a:gd name="T2" fmla="*/ 1673 w 1815"/>
                <a:gd name="T3" fmla="*/ 1502 h 1701"/>
                <a:gd name="T4" fmla="*/ 1673 w 1815"/>
                <a:gd name="T5" fmla="*/ 1389 h 1701"/>
                <a:gd name="T6" fmla="*/ 1673 w 1815"/>
                <a:gd name="T7" fmla="*/ 1304 h 1701"/>
                <a:gd name="T8" fmla="*/ 1730 w 1815"/>
                <a:gd name="T9" fmla="*/ 1247 h 1701"/>
                <a:gd name="T10" fmla="*/ 1815 w 1815"/>
                <a:gd name="T11" fmla="*/ 1105 h 1701"/>
                <a:gd name="T12" fmla="*/ 1701 w 1815"/>
                <a:gd name="T13" fmla="*/ 1134 h 1701"/>
                <a:gd name="T14" fmla="*/ 1560 w 1815"/>
                <a:gd name="T15" fmla="*/ 1105 h 1701"/>
                <a:gd name="T16" fmla="*/ 1446 w 1815"/>
                <a:gd name="T17" fmla="*/ 1134 h 1701"/>
                <a:gd name="T18" fmla="*/ 1333 w 1815"/>
                <a:gd name="T19" fmla="*/ 1077 h 1701"/>
                <a:gd name="T20" fmla="*/ 1276 w 1815"/>
                <a:gd name="T21" fmla="*/ 935 h 1701"/>
                <a:gd name="T22" fmla="*/ 1219 w 1815"/>
                <a:gd name="T23" fmla="*/ 878 h 1701"/>
                <a:gd name="T24" fmla="*/ 1248 w 1815"/>
                <a:gd name="T25" fmla="*/ 737 h 1701"/>
                <a:gd name="T26" fmla="*/ 1219 w 1815"/>
                <a:gd name="T27" fmla="*/ 652 h 1701"/>
                <a:gd name="T28" fmla="*/ 1163 w 1815"/>
                <a:gd name="T29" fmla="*/ 538 h 1701"/>
                <a:gd name="T30" fmla="*/ 1305 w 1815"/>
                <a:gd name="T31" fmla="*/ 510 h 1701"/>
                <a:gd name="T32" fmla="*/ 1305 w 1815"/>
                <a:gd name="T33" fmla="*/ 425 h 1701"/>
                <a:gd name="T34" fmla="*/ 1361 w 1815"/>
                <a:gd name="T35" fmla="*/ 453 h 1701"/>
                <a:gd name="T36" fmla="*/ 1390 w 1815"/>
                <a:gd name="T37" fmla="*/ 368 h 1701"/>
                <a:gd name="T38" fmla="*/ 1305 w 1815"/>
                <a:gd name="T39" fmla="*/ 283 h 1701"/>
                <a:gd name="T40" fmla="*/ 1134 w 1815"/>
                <a:gd name="T41" fmla="*/ 226 h 1701"/>
                <a:gd name="T42" fmla="*/ 1106 w 1815"/>
                <a:gd name="T43" fmla="*/ 170 h 1701"/>
                <a:gd name="T44" fmla="*/ 1106 w 1815"/>
                <a:gd name="T45" fmla="*/ 85 h 1701"/>
                <a:gd name="T46" fmla="*/ 1021 w 1815"/>
                <a:gd name="T47" fmla="*/ 28 h 1701"/>
                <a:gd name="T48" fmla="*/ 879 w 1815"/>
                <a:gd name="T49" fmla="*/ 28 h 1701"/>
                <a:gd name="T50" fmla="*/ 766 w 1815"/>
                <a:gd name="T51" fmla="*/ 170 h 1701"/>
                <a:gd name="T52" fmla="*/ 596 w 1815"/>
                <a:gd name="T53" fmla="*/ 170 h 1701"/>
                <a:gd name="T54" fmla="*/ 596 w 1815"/>
                <a:gd name="T55" fmla="*/ 283 h 1701"/>
                <a:gd name="T56" fmla="*/ 511 w 1815"/>
                <a:gd name="T57" fmla="*/ 340 h 1701"/>
                <a:gd name="T58" fmla="*/ 426 w 1815"/>
                <a:gd name="T59" fmla="*/ 425 h 1701"/>
                <a:gd name="T60" fmla="*/ 312 w 1815"/>
                <a:gd name="T61" fmla="*/ 453 h 1701"/>
                <a:gd name="T62" fmla="*/ 284 w 1815"/>
                <a:gd name="T63" fmla="*/ 397 h 1701"/>
                <a:gd name="T64" fmla="*/ 199 w 1815"/>
                <a:gd name="T65" fmla="*/ 340 h 1701"/>
                <a:gd name="T66" fmla="*/ 142 w 1815"/>
                <a:gd name="T67" fmla="*/ 311 h 1701"/>
                <a:gd name="T68" fmla="*/ 29 w 1815"/>
                <a:gd name="T69" fmla="*/ 453 h 1701"/>
                <a:gd name="T70" fmla="*/ 0 w 1815"/>
                <a:gd name="T71" fmla="*/ 595 h 1701"/>
                <a:gd name="T72" fmla="*/ 0 w 1815"/>
                <a:gd name="T73" fmla="*/ 680 h 1701"/>
                <a:gd name="T74" fmla="*/ 57 w 1815"/>
                <a:gd name="T75" fmla="*/ 765 h 1701"/>
                <a:gd name="T76" fmla="*/ 57 w 1815"/>
                <a:gd name="T77" fmla="*/ 878 h 1701"/>
                <a:gd name="T78" fmla="*/ 397 w 1815"/>
                <a:gd name="T79" fmla="*/ 1020 h 1701"/>
                <a:gd name="T80" fmla="*/ 426 w 1815"/>
                <a:gd name="T81" fmla="*/ 1105 h 1701"/>
                <a:gd name="T82" fmla="*/ 624 w 1815"/>
                <a:gd name="T83" fmla="*/ 1134 h 1701"/>
                <a:gd name="T84" fmla="*/ 681 w 1815"/>
                <a:gd name="T85" fmla="*/ 1304 h 1701"/>
                <a:gd name="T86" fmla="*/ 766 w 1815"/>
                <a:gd name="T87" fmla="*/ 1219 h 1701"/>
                <a:gd name="T88" fmla="*/ 879 w 1815"/>
                <a:gd name="T89" fmla="*/ 1134 h 1701"/>
                <a:gd name="T90" fmla="*/ 993 w 1815"/>
                <a:gd name="T91" fmla="*/ 1134 h 1701"/>
                <a:gd name="T92" fmla="*/ 1106 w 1815"/>
                <a:gd name="T93" fmla="*/ 1190 h 1701"/>
                <a:gd name="T94" fmla="*/ 1106 w 1815"/>
                <a:gd name="T95" fmla="*/ 1332 h 1701"/>
                <a:gd name="T96" fmla="*/ 1134 w 1815"/>
                <a:gd name="T97" fmla="*/ 1389 h 1701"/>
                <a:gd name="T98" fmla="*/ 1191 w 1815"/>
                <a:gd name="T99" fmla="*/ 1389 h 1701"/>
                <a:gd name="T100" fmla="*/ 1276 w 1815"/>
                <a:gd name="T101" fmla="*/ 1474 h 1701"/>
                <a:gd name="T102" fmla="*/ 1219 w 1815"/>
                <a:gd name="T103" fmla="*/ 1530 h 1701"/>
                <a:gd name="T104" fmla="*/ 1219 w 1815"/>
                <a:gd name="T105" fmla="*/ 1644 h 1701"/>
                <a:gd name="T106" fmla="*/ 1305 w 1815"/>
                <a:gd name="T107" fmla="*/ 1701 h 1701"/>
                <a:gd name="T108" fmla="*/ 1418 w 1815"/>
                <a:gd name="T109" fmla="*/ 1616 h 1701"/>
                <a:gd name="T110" fmla="*/ 1616 w 1815"/>
                <a:gd name="T111" fmla="*/ 1644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815" h="1701">
                  <a:moveTo>
                    <a:pt x="1673" y="1644"/>
                  </a:moveTo>
                  <a:lnTo>
                    <a:pt x="1645" y="1559"/>
                  </a:lnTo>
                  <a:lnTo>
                    <a:pt x="1645" y="1502"/>
                  </a:lnTo>
                  <a:lnTo>
                    <a:pt x="1673" y="1502"/>
                  </a:lnTo>
                  <a:lnTo>
                    <a:pt x="1730" y="1417"/>
                  </a:lnTo>
                  <a:lnTo>
                    <a:pt x="1673" y="1389"/>
                  </a:lnTo>
                  <a:lnTo>
                    <a:pt x="1701" y="1360"/>
                  </a:lnTo>
                  <a:lnTo>
                    <a:pt x="1673" y="1304"/>
                  </a:lnTo>
                  <a:lnTo>
                    <a:pt x="1701" y="1304"/>
                  </a:lnTo>
                  <a:lnTo>
                    <a:pt x="1730" y="1247"/>
                  </a:lnTo>
                  <a:lnTo>
                    <a:pt x="1815" y="1190"/>
                  </a:lnTo>
                  <a:lnTo>
                    <a:pt x="1815" y="1105"/>
                  </a:lnTo>
                  <a:lnTo>
                    <a:pt x="1786" y="1105"/>
                  </a:lnTo>
                  <a:lnTo>
                    <a:pt x="1701" y="1134"/>
                  </a:lnTo>
                  <a:lnTo>
                    <a:pt x="1616" y="1105"/>
                  </a:lnTo>
                  <a:lnTo>
                    <a:pt x="1560" y="1105"/>
                  </a:lnTo>
                  <a:lnTo>
                    <a:pt x="1503" y="1134"/>
                  </a:lnTo>
                  <a:lnTo>
                    <a:pt x="1446" y="1134"/>
                  </a:lnTo>
                  <a:lnTo>
                    <a:pt x="1361" y="1077"/>
                  </a:lnTo>
                  <a:lnTo>
                    <a:pt x="1333" y="1077"/>
                  </a:lnTo>
                  <a:lnTo>
                    <a:pt x="1276" y="1020"/>
                  </a:lnTo>
                  <a:lnTo>
                    <a:pt x="1276" y="935"/>
                  </a:lnTo>
                  <a:lnTo>
                    <a:pt x="1248" y="878"/>
                  </a:lnTo>
                  <a:lnTo>
                    <a:pt x="1219" y="878"/>
                  </a:lnTo>
                  <a:lnTo>
                    <a:pt x="1248" y="822"/>
                  </a:lnTo>
                  <a:lnTo>
                    <a:pt x="1248" y="737"/>
                  </a:lnTo>
                  <a:lnTo>
                    <a:pt x="1163" y="680"/>
                  </a:lnTo>
                  <a:lnTo>
                    <a:pt x="1219" y="652"/>
                  </a:lnTo>
                  <a:lnTo>
                    <a:pt x="1219" y="595"/>
                  </a:lnTo>
                  <a:lnTo>
                    <a:pt x="1163" y="538"/>
                  </a:lnTo>
                  <a:lnTo>
                    <a:pt x="1305" y="538"/>
                  </a:lnTo>
                  <a:lnTo>
                    <a:pt x="1305" y="510"/>
                  </a:lnTo>
                  <a:lnTo>
                    <a:pt x="1276" y="482"/>
                  </a:lnTo>
                  <a:lnTo>
                    <a:pt x="1305" y="425"/>
                  </a:lnTo>
                  <a:lnTo>
                    <a:pt x="1333" y="425"/>
                  </a:lnTo>
                  <a:lnTo>
                    <a:pt x="1361" y="453"/>
                  </a:lnTo>
                  <a:lnTo>
                    <a:pt x="1390" y="425"/>
                  </a:lnTo>
                  <a:lnTo>
                    <a:pt x="1390" y="368"/>
                  </a:lnTo>
                  <a:lnTo>
                    <a:pt x="1276" y="311"/>
                  </a:lnTo>
                  <a:lnTo>
                    <a:pt x="1305" y="283"/>
                  </a:lnTo>
                  <a:lnTo>
                    <a:pt x="1191" y="226"/>
                  </a:lnTo>
                  <a:lnTo>
                    <a:pt x="1134" y="226"/>
                  </a:lnTo>
                  <a:lnTo>
                    <a:pt x="1134" y="198"/>
                  </a:lnTo>
                  <a:lnTo>
                    <a:pt x="1106" y="170"/>
                  </a:lnTo>
                  <a:lnTo>
                    <a:pt x="1163" y="113"/>
                  </a:lnTo>
                  <a:lnTo>
                    <a:pt x="1106" y="85"/>
                  </a:lnTo>
                  <a:lnTo>
                    <a:pt x="1049" y="85"/>
                  </a:lnTo>
                  <a:lnTo>
                    <a:pt x="1021" y="28"/>
                  </a:lnTo>
                  <a:lnTo>
                    <a:pt x="936" y="0"/>
                  </a:lnTo>
                  <a:lnTo>
                    <a:pt x="879" y="28"/>
                  </a:lnTo>
                  <a:lnTo>
                    <a:pt x="851" y="113"/>
                  </a:lnTo>
                  <a:lnTo>
                    <a:pt x="766" y="170"/>
                  </a:lnTo>
                  <a:lnTo>
                    <a:pt x="596" y="113"/>
                  </a:lnTo>
                  <a:lnTo>
                    <a:pt x="596" y="170"/>
                  </a:lnTo>
                  <a:lnTo>
                    <a:pt x="567" y="255"/>
                  </a:lnTo>
                  <a:lnTo>
                    <a:pt x="596" y="283"/>
                  </a:lnTo>
                  <a:lnTo>
                    <a:pt x="596" y="340"/>
                  </a:lnTo>
                  <a:lnTo>
                    <a:pt x="511" y="340"/>
                  </a:lnTo>
                  <a:lnTo>
                    <a:pt x="454" y="425"/>
                  </a:lnTo>
                  <a:lnTo>
                    <a:pt x="426" y="425"/>
                  </a:lnTo>
                  <a:lnTo>
                    <a:pt x="369" y="453"/>
                  </a:lnTo>
                  <a:lnTo>
                    <a:pt x="312" y="453"/>
                  </a:lnTo>
                  <a:lnTo>
                    <a:pt x="341" y="425"/>
                  </a:lnTo>
                  <a:lnTo>
                    <a:pt x="284" y="397"/>
                  </a:lnTo>
                  <a:lnTo>
                    <a:pt x="227" y="397"/>
                  </a:lnTo>
                  <a:lnTo>
                    <a:pt x="199" y="340"/>
                  </a:lnTo>
                  <a:lnTo>
                    <a:pt x="171" y="340"/>
                  </a:lnTo>
                  <a:lnTo>
                    <a:pt x="142" y="311"/>
                  </a:lnTo>
                  <a:lnTo>
                    <a:pt x="57" y="368"/>
                  </a:lnTo>
                  <a:lnTo>
                    <a:pt x="29" y="453"/>
                  </a:lnTo>
                  <a:lnTo>
                    <a:pt x="57" y="482"/>
                  </a:lnTo>
                  <a:lnTo>
                    <a:pt x="0" y="595"/>
                  </a:lnTo>
                  <a:lnTo>
                    <a:pt x="57" y="652"/>
                  </a:lnTo>
                  <a:lnTo>
                    <a:pt x="0" y="680"/>
                  </a:lnTo>
                  <a:lnTo>
                    <a:pt x="0" y="737"/>
                  </a:lnTo>
                  <a:lnTo>
                    <a:pt x="57" y="765"/>
                  </a:lnTo>
                  <a:lnTo>
                    <a:pt x="29" y="850"/>
                  </a:lnTo>
                  <a:lnTo>
                    <a:pt x="57" y="878"/>
                  </a:lnTo>
                  <a:lnTo>
                    <a:pt x="114" y="907"/>
                  </a:lnTo>
                  <a:lnTo>
                    <a:pt x="397" y="1020"/>
                  </a:lnTo>
                  <a:lnTo>
                    <a:pt x="426" y="1049"/>
                  </a:lnTo>
                  <a:lnTo>
                    <a:pt x="426" y="1105"/>
                  </a:lnTo>
                  <a:lnTo>
                    <a:pt x="539" y="1162"/>
                  </a:lnTo>
                  <a:lnTo>
                    <a:pt x="624" y="1134"/>
                  </a:lnTo>
                  <a:lnTo>
                    <a:pt x="624" y="1190"/>
                  </a:lnTo>
                  <a:lnTo>
                    <a:pt x="681" y="1304"/>
                  </a:lnTo>
                  <a:lnTo>
                    <a:pt x="709" y="1247"/>
                  </a:lnTo>
                  <a:lnTo>
                    <a:pt x="766" y="1219"/>
                  </a:lnTo>
                  <a:lnTo>
                    <a:pt x="794" y="1162"/>
                  </a:lnTo>
                  <a:lnTo>
                    <a:pt x="879" y="1134"/>
                  </a:lnTo>
                  <a:lnTo>
                    <a:pt x="964" y="1162"/>
                  </a:lnTo>
                  <a:lnTo>
                    <a:pt x="993" y="1134"/>
                  </a:lnTo>
                  <a:lnTo>
                    <a:pt x="1106" y="1162"/>
                  </a:lnTo>
                  <a:lnTo>
                    <a:pt x="1106" y="1190"/>
                  </a:lnTo>
                  <a:lnTo>
                    <a:pt x="1134" y="1275"/>
                  </a:lnTo>
                  <a:lnTo>
                    <a:pt x="1106" y="1332"/>
                  </a:lnTo>
                  <a:lnTo>
                    <a:pt x="1049" y="1332"/>
                  </a:lnTo>
                  <a:lnTo>
                    <a:pt x="1134" y="1389"/>
                  </a:lnTo>
                  <a:lnTo>
                    <a:pt x="1163" y="1417"/>
                  </a:lnTo>
                  <a:lnTo>
                    <a:pt x="1191" y="1389"/>
                  </a:lnTo>
                  <a:lnTo>
                    <a:pt x="1219" y="1445"/>
                  </a:lnTo>
                  <a:lnTo>
                    <a:pt x="1276" y="1474"/>
                  </a:lnTo>
                  <a:lnTo>
                    <a:pt x="1276" y="1502"/>
                  </a:lnTo>
                  <a:lnTo>
                    <a:pt x="1219" y="1530"/>
                  </a:lnTo>
                  <a:lnTo>
                    <a:pt x="1219" y="1587"/>
                  </a:lnTo>
                  <a:lnTo>
                    <a:pt x="1219" y="1644"/>
                  </a:lnTo>
                  <a:lnTo>
                    <a:pt x="1248" y="1644"/>
                  </a:lnTo>
                  <a:lnTo>
                    <a:pt x="1305" y="1701"/>
                  </a:lnTo>
                  <a:lnTo>
                    <a:pt x="1390" y="1672"/>
                  </a:lnTo>
                  <a:lnTo>
                    <a:pt x="1418" y="1616"/>
                  </a:lnTo>
                  <a:lnTo>
                    <a:pt x="1588" y="1616"/>
                  </a:lnTo>
                  <a:lnTo>
                    <a:pt x="1616" y="1644"/>
                  </a:lnTo>
                  <a:lnTo>
                    <a:pt x="1673" y="164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8480" name="Group 48">
            <a:extLst>
              <a:ext uri="{FF2B5EF4-FFF2-40B4-BE49-F238E27FC236}">
                <a16:creationId xmlns:a16="http://schemas.microsoft.com/office/drawing/2014/main" id="{165B63C0-03DB-4F13-A48D-EBB1A48E8859}"/>
              </a:ext>
            </a:extLst>
          </p:cNvPr>
          <p:cNvGrpSpPr>
            <a:grpSpLocks/>
          </p:cNvGrpSpPr>
          <p:nvPr/>
        </p:nvGrpSpPr>
        <p:grpSpPr bwMode="auto">
          <a:xfrm>
            <a:off x="2620963" y="531813"/>
            <a:ext cx="7561262" cy="8718550"/>
            <a:chOff x="1651" y="335"/>
            <a:chExt cx="4763" cy="5492"/>
          </a:xfrm>
        </p:grpSpPr>
        <p:grpSp>
          <p:nvGrpSpPr>
            <p:cNvPr id="18481" name="Group 49">
              <a:extLst>
                <a:ext uri="{FF2B5EF4-FFF2-40B4-BE49-F238E27FC236}">
                  <a16:creationId xmlns:a16="http://schemas.microsoft.com/office/drawing/2014/main" id="{2BBEF867-D9DC-482C-B1DE-B4EEC238843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26" y="3931"/>
              <a:ext cx="255" cy="81"/>
              <a:chOff x="5273" y="416"/>
              <a:chExt cx="255" cy="81"/>
            </a:xfrm>
          </p:grpSpPr>
          <p:sp>
            <p:nvSpPr>
              <p:cNvPr id="18482" name="WordArt 50">
                <a:extLst>
                  <a:ext uri="{FF2B5EF4-FFF2-40B4-BE49-F238E27FC236}">
                    <a16:creationId xmlns:a16="http://schemas.microsoft.com/office/drawing/2014/main" id="{215C90FE-9F00-45AF-BC01-0AE7654EAB4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3" y="416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京都市</a:t>
                </a:r>
              </a:p>
            </p:txBody>
          </p:sp>
          <p:sp>
            <p:nvSpPr>
              <p:cNvPr id="18483" name="WordArt 51">
                <a:extLst>
                  <a:ext uri="{FF2B5EF4-FFF2-40B4-BE49-F238E27FC236}">
                    <a16:creationId xmlns:a16="http://schemas.microsoft.com/office/drawing/2014/main" id="{F23F3D40-2C3E-49CC-8CE4-9D89B431E13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4" y="41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京都市</a:t>
                </a:r>
              </a:p>
            </p:txBody>
          </p:sp>
        </p:grpSp>
        <p:grpSp>
          <p:nvGrpSpPr>
            <p:cNvPr id="18484" name="Group 52">
              <a:extLst>
                <a:ext uri="{FF2B5EF4-FFF2-40B4-BE49-F238E27FC236}">
                  <a16:creationId xmlns:a16="http://schemas.microsoft.com/office/drawing/2014/main" id="{D73C8BB3-44C6-4AC7-B3F7-34F43C632CB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33" y="4158"/>
              <a:ext cx="233" cy="74"/>
              <a:chOff x="6933" y="416"/>
              <a:chExt cx="233" cy="74"/>
            </a:xfrm>
          </p:grpSpPr>
          <p:sp>
            <p:nvSpPr>
              <p:cNvPr id="18485" name="WordArt 53">
                <a:extLst>
                  <a:ext uri="{FF2B5EF4-FFF2-40B4-BE49-F238E27FC236}">
                    <a16:creationId xmlns:a16="http://schemas.microsoft.com/office/drawing/2014/main" id="{F9522D79-D77D-40E9-AF6A-502D915408D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33" y="416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上京区</a:t>
                </a:r>
              </a:p>
            </p:txBody>
          </p:sp>
          <p:sp>
            <p:nvSpPr>
              <p:cNvPr id="18486" name="WordArt 54">
                <a:extLst>
                  <a:ext uri="{FF2B5EF4-FFF2-40B4-BE49-F238E27FC236}">
                    <a16:creationId xmlns:a16="http://schemas.microsoft.com/office/drawing/2014/main" id="{38A0DD90-BA2C-4814-9877-7B2A967B308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34" y="417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上京区</a:t>
                </a:r>
              </a:p>
            </p:txBody>
          </p:sp>
        </p:grpSp>
        <p:grpSp>
          <p:nvGrpSpPr>
            <p:cNvPr id="18487" name="Group 55">
              <a:extLst>
                <a:ext uri="{FF2B5EF4-FFF2-40B4-BE49-F238E27FC236}">
                  <a16:creationId xmlns:a16="http://schemas.microsoft.com/office/drawing/2014/main" id="{BFAC5C44-3461-4049-9C7B-6A9309A653F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83" y="3704"/>
              <a:ext cx="156" cy="74"/>
              <a:chOff x="7386" y="416"/>
              <a:chExt cx="156" cy="74"/>
            </a:xfrm>
          </p:grpSpPr>
          <p:sp>
            <p:nvSpPr>
              <p:cNvPr id="18488" name="WordArt 56">
                <a:extLst>
                  <a:ext uri="{FF2B5EF4-FFF2-40B4-BE49-F238E27FC236}">
                    <a16:creationId xmlns:a16="http://schemas.microsoft.com/office/drawing/2014/main" id="{09842D48-B818-42C3-8B82-47E22E558A1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86" y="416"/>
                <a:ext cx="155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北区</a:t>
                </a:r>
              </a:p>
            </p:txBody>
          </p:sp>
          <p:sp>
            <p:nvSpPr>
              <p:cNvPr id="18489" name="WordArt 57">
                <a:extLst>
                  <a:ext uri="{FF2B5EF4-FFF2-40B4-BE49-F238E27FC236}">
                    <a16:creationId xmlns:a16="http://schemas.microsoft.com/office/drawing/2014/main" id="{9D05FBA6-C46E-43CB-A4A8-E9EB24B01E1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87" y="417"/>
                <a:ext cx="155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北区</a:t>
                </a:r>
              </a:p>
            </p:txBody>
          </p:sp>
        </p:grpSp>
        <p:grpSp>
          <p:nvGrpSpPr>
            <p:cNvPr id="18490" name="Group 58">
              <a:extLst>
                <a:ext uri="{FF2B5EF4-FFF2-40B4-BE49-F238E27FC236}">
                  <a16:creationId xmlns:a16="http://schemas.microsoft.com/office/drawing/2014/main" id="{D69FF20B-D1C0-47FF-8D21-A6BFE8F564F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91" y="2376"/>
              <a:ext cx="341" cy="81"/>
              <a:chOff x="4706" y="416"/>
              <a:chExt cx="341" cy="81"/>
            </a:xfrm>
          </p:grpSpPr>
          <p:sp>
            <p:nvSpPr>
              <p:cNvPr id="18491" name="WordArt 59">
                <a:extLst>
                  <a:ext uri="{FF2B5EF4-FFF2-40B4-BE49-F238E27FC236}">
                    <a16:creationId xmlns:a16="http://schemas.microsoft.com/office/drawing/2014/main" id="{96F643E3-0E69-4B59-95AC-CF4F342E14F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6" y="416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福知山市</a:t>
                </a:r>
              </a:p>
            </p:txBody>
          </p:sp>
          <p:sp>
            <p:nvSpPr>
              <p:cNvPr id="18492" name="WordArt 60">
                <a:extLst>
                  <a:ext uri="{FF2B5EF4-FFF2-40B4-BE49-F238E27FC236}">
                    <a16:creationId xmlns:a16="http://schemas.microsoft.com/office/drawing/2014/main" id="{178D0188-621D-40DA-A0B7-C580DCDE06C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7" y="417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福知山市</a:t>
                </a:r>
              </a:p>
            </p:txBody>
          </p:sp>
        </p:grpSp>
        <p:grpSp>
          <p:nvGrpSpPr>
            <p:cNvPr id="18493" name="Group 61">
              <a:extLst>
                <a:ext uri="{FF2B5EF4-FFF2-40B4-BE49-F238E27FC236}">
                  <a16:creationId xmlns:a16="http://schemas.microsoft.com/office/drawing/2014/main" id="{8F0E940D-6895-4AD6-B685-B8350CB0DA5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11" y="1922"/>
              <a:ext cx="255" cy="81"/>
              <a:chOff x="5273" y="562"/>
              <a:chExt cx="255" cy="81"/>
            </a:xfrm>
          </p:grpSpPr>
          <p:sp>
            <p:nvSpPr>
              <p:cNvPr id="18494" name="WordArt 62">
                <a:extLst>
                  <a:ext uri="{FF2B5EF4-FFF2-40B4-BE49-F238E27FC236}">
                    <a16:creationId xmlns:a16="http://schemas.microsoft.com/office/drawing/2014/main" id="{CDF15732-5742-46C4-B2DA-37C697AFFC8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3" y="562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舞鶴市</a:t>
                </a:r>
              </a:p>
            </p:txBody>
          </p:sp>
          <p:sp>
            <p:nvSpPr>
              <p:cNvPr id="18495" name="WordArt 63">
                <a:extLst>
                  <a:ext uri="{FF2B5EF4-FFF2-40B4-BE49-F238E27FC236}">
                    <a16:creationId xmlns:a16="http://schemas.microsoft.com/office/drawing/2014/main" id="{5C665A58-5314-45F0-BAE9-015F341DA15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4" y="56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舞鶴市</a:t>
                </a:r>
              </a:p>
            </p:txBody>
          </p:sp>
        </p:grpSp>
        <p:grpSp>
          <p:nvGrpSpPr>
            <p:cNvPr id="18496" name="Group 64">
              <a:extLst>
                <a:ext uri="{FF2B5EF4-FFF2-40B4-BE49-F238E27FC236}">
                  <a16:creationId xmlns:a16="http://schemas.microsoft.com/office/drawing/2014/main" id="{2BB60CC9-C2A6-449E-A5B4-7906FBC2065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66" y="3591"/>
              <a:ext cx="233" cy="74"/>
              <a:chOff x="6933" y="562"/>
              <a:chExt cx="233" cy="74"/>
            </a:xfrm>
          </p:grpSpPr>
          <p:sp>
            <p:nvSpPr>
              <p:cNvPr id="18497" name="WordArt 65">
                <a:extLst>
                  <a:ext uri="{FF2B5EF4-FFF2-40B4-BE49-F238E27FC236}">
                    <a16:creationId xmlns:a16="http://schemas.microsoft.com/office/drawing/2014/main" id="{B56CBCB4-F76E-4462-8B10-C3485D09DC9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33" y="562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左京区</a:t>
                </a:r>
              </a:p>
            </p:txBody>
          </p:sp>
          <p:sp>
            <p:nvSpPr>
              <p:cNvPr id="18498" name="WordArt 66">
                <a:extLst>
                  <a:ext uri="{FF2B5EF4-FFF2-40B4-BE49-F238E27FC236}">
                    <a16:creationId xmlns:a16="http://schemas.microsoft.com/office/drawing/2014/main" id="{EC7DCA43-847B-42B4-9D89-C4708D11115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34" y="563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左京区</a:t>
                </a:r>
              </a:p>
            </p:txBody>
          </p:sp>
        </p:grpSp>
        <p:grpSp>
          <p:nvGrpSpPr>
            <p:cNvPr id="18499" name="Group 67">
              <a:extLst>
                <a:ext uri="{FF2B5EF4-FFF2-40B4-BE49-F238E27FC236}">
                  <a16:creationId xmlns:a16="http://schemas.microsoft.com/office/drawing/2014/main" id="{99131945-7B85-4796-9FF9-80C3CC67AE6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97" y="4498"/>
              <a:ext cx="156" cy="74"/>
              <a:chOff x="7386" y="562"/>
              <a:chExt cx="156" cy="74"/>
            </a:xfrm>
          </p:grpSpPr>
          <p:sp>
            <p:nvSpPr>
              <p:cNvPr id="18500" name="WordArt 68">
                <a:extLst>
                  <a:ext uri="{FF2B5EF4-FFF2-40B4-BE49-F238E27FC236}">
                    <a16:creationId xmlns:a16="http://schemas.microsoft.com/office/drawing/2014/main" id="{922BFADA-3A22-4696-AA48-66B7A5E3356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86" y="562"/>
                <a:ext cx="155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南区</a:t>
                </a:r>
              </a:p>
            </p:txBody>
          </p:sp>
          <p:sp>
            <p:nvSpPr>
              <p:cNvPr id="18501" name="WordArt 69">
                <a:extLst>
                  <a:ext uri="{FF2B5EF4-FFF2-40B4-BE49-F238E27FC236}">
                    <a16:creationId xmlns:a16="http://schemas.microsoft.com/office/drawing/2014/main" id="{3FD4591B-9BCE-4D14-B069-93F41C74A54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87" y="563"/>
                <a:ext cx="155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南区</a:t>
                </a:r>
              </a:p>
            </p:txBody>
          </p:sp>
        </p:grpSp>
        <p:grpSp>
          <p:nvGrpSpPr>
            <p:cNvPr id="18502" name="Group 70">
              <a:extLst>
                <a:ext uri="{FF2B5EF4-FFF2-40B4-BE49-F238E27FC236}">
                  <a16:creationId xmlns:a16="http://schemas.microsoft.com/office/drawing/2014/main" id="{DD7404B9-15DF-4821-8381-7B59B9139E7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72" y="4725"/>
              <a:ext cx="341" cy="81"/>
              <a:chOff x="4706" y="562"/>
              <a:chExt cx="341" cy="81"/>
            </a:xfrm>
          </p:grpSpPr>
          <p:sp>
            <p:nvSpPr>
              <p:cNvPr id="18503" name="WordArt 71">
                <a:extLst>
                  <a:ext uri="{FF2B5EF4-FFF2-40B4-BE49-F238E27FC236}">
                    <a16:creationId xmlns:a16="http://schemas.microsoft.com/office/drawing/2014/main" id="{90049A7D-B979-41E4-9697-C771B088191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6" y="562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長岡京市</a:t>
                </a:r>
              </a:p>
            </p:txBody>
          </p:sp>
          <p:sp>
            <p:nvSpPr>
              <p:cNvPr id="18504" name="WordArt 72">
                <a:extLst>
                  <a:ext uri="{FF2B5EF4-FFF2-40B4-BE49-F238E27FC236}">
                    <a16:creationId xmlns:a16="http://schemas.microsoft.com/office/drawing/2014/main" id="{407BC0D2-BC3F-43D2-99A6-0CC9E06E1C8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7" y="563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長岡京市</a:t>
                </a:r>
              </a:p>
            </p:txBody>
          </p:sp>
        </p:grpSp>
        <p:grpSp>
          <p:nvGrpSpPr>
            <p:cNvPr id="18505" name="Group 73">
              <a:extLst>
                <a:ext uri="{FF2B5EF4-FFF2-40B4-BE49-F238E27FC236}">
                  <a16:creationId xmlns:a16="http://schemas.microsoft.com/office/drawing/2014/main" id="{E67A4F35-56EC-4B5F-A544-B58BD0B88B4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11" y="2457"/>
              <a:ext cx="255" cy="81"/>
              <a:chOff x="5273" y="789"/>
              <a:chExt cx="255" cy="81"/>
            </a:xfrm>
          </p:grpSpPr>
          <p:sp>
            <p:nvSpPr>
              <p:cNvPr id="18506" name="WordArt 74">
                <a:extLst>
                  <a:ext uri="{FF2B5EF4-FFF2-40B4-BE49-F238E27FC236}">
                    <a16:creationId xmlns:a16="http://schemas.microsoft.com/office/drawing/2014/main" id="{AB80DA96-5A68-4B0A-B2DE-02CE54EAA1F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3" y="78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綾部市</a:t>
                </a:r>
              </a:p>
            </p:txBody>
          </p:sp>
          <p:sp>
            <p:nvSpPr>
              <p:cNvPr id="18507" name="WordArt 75">
                <a:extLst>
                  <a:ext uri="{FF2B5EF4-FFF2-40B4-BE49-F238E27FC236}">
                    <a16:creationId xmlns:a16="http://schemas.microsoft.com/office/drawing/2014/main" id="{52319362-2A88-4490-A085-89AB5F39C78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4" y="79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綾部市</a:t>
                </a:r>
              </a:p>
            </p:txBody>
          </p:sp>
        </p:grpSp>
        <p:grpSp>
          <p:nvGrpSpPr>
            <p:cNvPr id="18508" name="Group 76">
              <a:extLst>
                <a:ext uri="{FF2B5EF4-FFF2-40B4-BE49-F238E27FC236}">
                  <a16:creationId xmlns:a16="http://schemas.microsoft.com/office/drawing/2014/main" id="{D2DD0936-F6A4-4A00-9A8A-60960473697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53" y="4271"/>
              <a:ext cx="233" cy="74"/>
              <a:chOff x="6933" y="789"/>
              <a:chExt cx="233" cy="74"/>
            </a:xfrm>
          </p:grpSpPr>
          <p:sp>
            <p:nvSpPr>
              <p:cNvPr id="18509" name="WordArt 77">
                <a:extLst>
                  <a:ext uri="{FF2B5EF4-FFF2-40B4-BE49-F238E27FC236}">
                    <a16:creationId xmlns:a16="http://schemas.microsoft.com/office/drawing/2014/main" id="{5F1B27A9-DB45-4FC7-92FF-41FE3FA7DA0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33" y="789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中京区</a:t>
                </a:r>
              </a:p>
            </p:txBody>
          </p:sp>
          <p:sp>
            <p:nvSpPr>
              <p:cNvPr id="18510" name="WordArt 78">
                <a:extLst>
                  <a:ext uri="{FF2B5EF4-FFF2-40B4-BE49-F238E27FC236}">
                    <a16:creationId xmlns:a16="http://schemas.microsoft.com/office/drawing/2014/main" id="{F0CC0500-021D-4D83-B3CF-57FB5925302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34" y="790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中京区</a:t>
                </a:r>
              </a:p>
            </p:txBody>
          </p:sp>
        </p:grpSp>
        <p:grpSp>
          <p:nvGrpSpPr>
            <p:cNvPr id="18511" name="Group 79">
              <a:extLst>
                <a:ext uri="{FF2B5EF4-FFF2-40B4-BE49-F238E27FC236}">
                  <a16:creationId xmlns:a16="http://schemas.microsoft.com/office/drawing/2014/main" id="{4A30FBDB-3303-49F7-80AB-49BFC9D48E8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73" y="5632"/>
              <a:ext cx="341" cy="81"/>
              <a:chOff x="4706" y="789"/>
              <a:chExt cx="341" cy="81"/>
            </a:xfrm>
          </p:grpSpPr>
          <p:sp>
            <p:nvSpPr>
              <p:cNvPr id="18512" name="WordArt 80">
                <a:extLst>
                  <a:ext uri="{FF2B5EF4-FFF2-40B4-BE49-F238E27FC236}">
                    <a16:creationId xmlns:a16="http://schemas.microsoft.com/office/drawing/2014/main" id="{D1DC553B-0254-48C2-BD9A-64EDF838565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6" y="789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南山城村</a:t>
                </a:r>
              </a:p>
            </p:txBody>
          </p:sp>
          <p:sp>
            <p:nvSpPr>
              <p:cNvPr id="18513" name="WordArt 81">
                <a:extLst>
                  <a:ext uri="{FF2B5EF4-FFF2-40B4-BE49-F238E27FC236}">
                    <a16:creationId xmlns:a16="http://schemas.microsoft.com/office/drawing/2014/main" id="{F6F5C58D-3DAC-44E1-BD17-3DE5A73C38B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7" y="790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南山城村</a:t>
                </a:r>
              </a:p>
            </p:txBody>
          </p:sp>
        </p:grpSp>
        <p:grpSp>
          <p:nvGrpSpPr>
            <p:cNvPr id="18514" name="Group 82">
              <a:extLst>
                <a:ext uri="{FF2B5EF4-FFF2-40B4-BE49-F238E27FC236}">
                  <a16:creationId xmlns:a16="http://schemas.microsoft.com/office/drawing/2014/main" id="{98DF2BD5-7A8D-4DFF-BBCB-FB629AA1C8F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32" y="4271"/>
              <a:ext cx="255" cy="81"/>
              <a:chOff x="5273" y="983"/>
              <a:chExt cx="255" cy="81"/>
            </a:xfrm>
          </p:grpSpPr>
          <p:sp>
            <p:nvSpPr>
              <p:cNvPr id="18515" name="WordArt 83">
                <a:extLst>
                  <a:ext uri="{FF2B5EF4-FFF2-40B4-BE49-F238E27FC236}">
                    <a16:creationId xmlns:a16="http://schemas.microsoft.com/office/drawing/2014/main" id="{1D4DE790-7ECD-46E1-BB6B-1BEA52FB629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3" y="983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亀岡市</a:t>
                </a:r>
              </a:p>
            </p:txBody>
          </p:sp>
          <p:sp>
            <p:nvSpPr>
              <p:cNvPr id="18516" name="WordArt 84">
                <a:extLst>
                  <a:ext uri="{FF2B5EF4-FFF2-40B4-BE49-F238E27FC236}">
                    <a16:creationId xmlns:a16="http://schemas.microsoft.com/office/drawing/2014/main" id="{CACD1A74-27E4-4F5C-965E-F698CE53EE5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4" y="984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亀岡市</a:t>
                </a:r>
              </a:p>
            </p:txBody>
          </p:sp>
        </p:grpSp>
        <p:grpSp>
          <p:nvGrpSpPr>
            <p:cNvPr id="18517" name="Group 85">
              <a:extLst>
                <a:ext uri="{FF2B5EF4-FFF2-40B4-BE49-F238E27FC236}">
                  <a16:creationId xmlns:a16="http://schemas.microsoft.com/office/drawing/2014/main" id="{E426503E-865B-4580-BC57-6FF72FD77B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60" y="4391"/>
              <a:ext cx="233" cy="74"/>
              <a:chOff x="6933" y="983"/>
              <a:chExt cx="233" cy="74"/>
            </a:xfrm>
          </p:grpSpPr>
          <p:sp>
            <p:nvSpPr>
              <p:cNvPr id="18518" name="WordArt 86">
                <a:extLst>
                  <a:ext uri="{FF2B5EF4-FFF2-40B4-BE49-F238E27FC236}">
                    <a16:creationId xmlns:a16="http://schemas.microsoft.com/office/drawing/2014/main" id="{FD0EC4DF-B6FA-4332-9B11-7FBC3812038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33" y="983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東山区</a:t>
                </a:r>
              </a:p>
            </p:txBody>
          </p:sp>
          <p:sp>
            <p:nvSpPr>
              <p:cNvPr id="18519" name="WordArt 87">
                <a:extLst>
                  <a:ext uri="{FF2B5EF4-FFF2-40B4-BE49-F238E27FC236}">
                    <a16:creationId xmlns:a16="http://schemas.microsoft.com/office/drawing/2014/main" id="{F1AEE289-1EE8-4207-B9B3-5ECD7F18FD2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34" y="984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東山区</a:t>
                </a:r>
              </a:p>
            </p:txBody>
          </p:sp>
        </p:grpSp>
        <p:grpSp>
          <p:nvGrpSpPr>
            <p:cNvPr id="18520" name="Group 88">
              <a:extLst>
                <a:ext uri="{FF2B5EF4-FFF2-40B4-BE49-F238E27FC236}">
                  <a16:creationId xmlns:a16="http://schemas.microsoft.com/office/drawing/2014/main" id="{43A7E777-8754-4BD3-9A50-1E369E9BE28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38" y="3137"/>
              <a:ext cx="341" cy="81"/>
              <a:chOff x="4706" y="983"/>
              <a:chExt cx="341" cy="81"/>
            </a:xfrm>
          </p:grpSpPr>
          <p:sp>
            <p:nvSpPr>
              <p:cNvPr id="18521" name="WordArt 89">
                <a:extLst>
                  <a:ext uri="{FF2B5EF4-FFF2-40B4-BE49-F238E27FC236}">
                    <a16:creationId xmlns:a16="http://schemas.microsoft.com/office/drawing/2014/main" id="{D2F94677-15A3-4D6F-9AC2-169C9BB06A8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6" y="983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京丹波町</a:t>
                </a:r>
              </a:p>
            </p:txBody>
          </p:sp>
          <p:sp>
            <p:nvSpPr>
              <p:cNvPr id="18522" name="WordArt 90">
                <a:extLst>
                  <a:ext uri="{FF2B5EF4-FFF2-40B4-BE49-F238E27FC236}">
                    <a16:creationId xmlns:a16="http://schemas.microsoft.com/office/drawing/2014/main" id="{0D25C24D-336C-471B-BB2E-CE585A07A1F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7" y="984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京丹波町</a:t>
                </a:r>
              </a:p>
            </p:txBody>
          </p:sp>
        </p:grpSp>
        <p:grpSp>
          <p:nvGrpSpPr>
            <p:cNvPr id="18523" name="Group 91">
              <a:extLst>
                <a:ext uri="{FF2B5EF4-FFF2-40B4-BE49-F238E27FC236}">
                  <a16:creationId xmlns:a16="http://schemas.microsoft.com/office/drawing/2014/main" id="{C431B78C-8E80-499A-9B81-DABFA315FAF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79" y="4838"/>
              <a:ext cx="255" cy="81"/>
              <a:chOff x="5273" y="1129"/>
              <a:chExt cx="255" cy="81"/>
            </a:xfrm>
          </p:grpSpPr>
          <p:sp>
            <p:nvSpPr>
              <p:cNvPr id="18524" name="WordArt 92">
                <a:extLst>
                  <a:ext uri="{FF2B5EF4-FFF2-40B4-BE49-F238E27FC236}">
                    <a16:creationId xmlns:a16="http://schemas.microsoft.com/office/drawing/2014/main" id="{547F7C05-49D7-43F2-8AD9-88C5BF37A66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3" y="112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宇治市</a:t>
                </a:r>
              </a:p>
            </p:txBody>
          </p:sp>
          <p:sp>
            <p:nvSpPr>
              <p:cNvPr id="18525" name="WordArt 93">
                <a:extLst>
                  <a:ext uri="{FF2B5EF4-FFF2-40B4-BE49-F238E27FC236}">
                    <a16:creationId xmlns:a16="http://schemas.microsoft.com/office/drawing/2014/main" id="{860C7A70-49A4-4A59-955D-EC405F35C42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4" y="113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宇治市</a:t>
                </a:r>
              </a:p>
            </p:txBody>
          </p:sp>
        </p:grpSp>
        <p:grpSp>
          <p:nvGrpSpPr>
            <p:cNvPr id="18526" name="Group 94">
              <a:extLst>
                <a:ext uri="{FF2B5EF4-FFF2-40B4-BE49-F238E27FC236}">
                  <a16:creationId xmlns:a16="http://schemas.microsoft.com/office/drawing/2014/main" id="{CA781ED2-976A-440B-8302-1B2EE965613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26" y="4385"/>
              <a:ext cx="233" cy="74"/>
              <a:chOff x="6933" y="1129"/>
              <a:chExt cx="233" cy="74"/>
            </a:xfrm>
          </p:grpSpPr>
          <p:sp>
            <p:nvSpPr>
              <p:cNvPr id="18527" name="WordArt 95">
                <a:extLst>
                  <a:ext uri="{FF2B5EF4-FFF2-40B4-BE49-F238E27FC236}">
                    <a16:creationId xmlns:a16="http://schemas.microsoft.com/office/drawing/2014/main" id="{A0412A10-ABF5-484C-849B-48D696E33EF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33" y="1129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下京区</a:t>
                </a:r>
              </a:p>
            </p:txBody>
          </p:sp>
          <p:sp>
            <p:nvSpPr>
              <p:cNvPr id="18528" name="WordArt 96">
                <a:extLst>
                  <a:ext uri="{FF2B5EF4-FFF2-40B4-BE49-F238E27FC236}">
                    <a16:creationId xmlns:a16="http://schemas.microsoft.com/office/drawing/2014/main" id="{3BEA7C1B-051D-4F7F-BE70-588AC5943DF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34" y="1130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下京区</a:t>
                </a:r>
              </a:p>
            </p:txBody>
          </p:sp>
        </p:grpSp>
        <p:grpSp>
          <p:nvGrpSpPr>
            <p:cNvPr id="18529" name="Group 97">
              <a:extLst>
                <a:ext uri="{FF2B5EF4-FFF2-40B4-BE49-F238E27FC236}">
                  <a16:creationId xmlns:a16="http://schemas.microsoft.com/office/drawing/2014/main" id="{F238B195-28E0-4285-B06A-CB2D2230B32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77" y="1550"/>
              <a:ext cx="341" cy="81"/>
              <a:chOff x="4706" y="1129"/>
              <a:chExt cx="341" cy="81"/>
            </a:xfrm>
          </p:grpSpPr>
          <p:sp>
            <p:nvSpPr>
              <p:cNvPr id="18530" name="WordArt 98">
                <a:extLst>
                  <a:ext uri="{FF2B5EF4-FFF2-40B4-BE49-F238E27FC236}">
                    <a16:creationId xmlns:a16="http://schemas.microsoft.com/office/drawing/2014/main" id="{B7965E86-F620-4718-A9A6-0B9C4851718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6" y="1129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与謝野町</a:t>
                </a:r>
              </a:p>
            </p:txBody>
          </p:sp>
          <p:sp>
            <p:nvSpPr>
              <p:cNvPr id="18531" name="WordArt 99">
                <a:extLst>
                  <a:ext uri="{FF2B5EF4-FFF2-40B4-BE49-F238E27FC236}">
                    <a16:creationId xmlns:a16="http://schemas.microsoft.com/office/drawing/2014/main" id="{6C2D4FE9-9A93-4883-A2F2-3B9A5896E6E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7" y="1130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与謝野町</a:t>
                </a:r>
              </a:p>
            </p:txBody>
          </p:sp>
        </p:grpSp>
        <p:grpSp>
          <p:nvGrpSpPr>
            <p:cNvPr id="18532" name="Group 100">
              <a:extLst>
                <a:ext uri="{FF2B5EF4-FFF2-40B4-BE49-F238E27FC236}">
                  <a16:creationId xmlns:a16="http://schemas.microsoft.com/office/drawing/2014/main" id="{15354359-3FFB-40C0-932D-679BB0FFE97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58" y="1096"/>
              <a:ext cx="255" cy="81"/>
              <a:chOff x="5273" y="1356"/>
              <a:chExt cx="255" cy="81"/>
            </a:xfrm>
          </p:grpSpPr>
          <p:sp>
            <p:nvSpPr>
              <p:cNvPr id="18533" name="WordArt 101">
                <a:extLst>
                  <a:ext uri="{FF2B5EF4-FFF2-40B4-BE49-F238E27FC236}">
                    <a16:creationId xmlns:a16="http://schemas.microsoft.com/office/drawing/2014/main" id="{AD4C2672-B561-45C3-99B5-3FD06F17224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3" y="1356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宮津市</a:t>
                </a:r>
              </a:p>
            </p:txBody>
          </p:sp>
          <p:sp>
            <p:nvSpPr>
              <p:cNvPr id="18534" name="WordArt 102">
                <a:extLst>
                  <a:ext uri="{FF2B5EF4-FFF2-40B4-BE49-F238E27FC236}">
                    <a16:creationId xmlns:a16="http://schemas.microsoft.com/office/drawing/2014/main" id="{2BD705E0-5070-4AC3-98D5-C2734A48D07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4" y="135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宮津市</a:t>
                </a:r>
              </a:p>
            </p:txBody>
          </p:sp>
        </p:grpSp>
        <p:grpSp>
          <p:nvGrpSpPr>
            <p:cNvPr id="18535" name="Group 103">
              <a:extLst>
                <a:ext uri="{FF2B5EF4-FFF2-40B4-BE49-F238E27FC236}">
                  <a16:creationId xmlns:a16="http://schemas.microsoft.com/office/drawing/2014/main" id="{0F5AEBF3-00BB-4CE3-8DD1-6479B9F42F3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72" y="3478"/>
              <a:ext cx="233" cy="74"/>
              <a:chOff x="6933" y="1356"/>
              <a:chExt cx="233" cy="74"/>
            </a:xfrm>
          </p:grpSpPr>
          <p:sp>
            <p:nvSpPr>
              <p:cNvPr id="18536" name="WordArt 104">
                <a:extLst>
                  <a:ext uri="{FF2B5EF4-FFF2-40B4-BE49-F238E27FC236}">
                    <a16:creationId xmlns:a16="http://schemas.microsoft.com/office/drawing/2014/main" id="{F9591EF3-7F0D-4F50-A1A1-312B36872B5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33" y="1356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右京区</a:t>
                </a:r>
              </a:p>
            </p:txBody>
          </p:sp>
          <p:sp>
            <p:nvSpPr>
              <p:cNvPr id="18537" name="WordArt 105">
                <a:extLst>
                  <a:ext uri="{FF2B5EF4-FFF2-40B4-BE49-F238E27FC236}">
                    <a16:creationId xmlns:a16="http://schemas.microsoft.com/office/drawing/2014/main" id="{2CF61DD4-A9A3-48F3-A12D-3C10D1E2A31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34" y="1357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右京区</a:t>
                </a:r>
              </a:p>
            </p:txBody>
          </p:sp>
        </p:grpSp>
        <p:grpSp>
          <p:nvGrpSpPr>
            <p:cNvPr id="18538" name="Group 106">
              <a:extLst>
                <a:ext uri="{FF2B5EF4-FFF2-40B4-BE49-F238E27FC236}">
                  <a16:creationId xmlns:a16="http://schemas.microsoft.com/office/drawing/2014/main" id="{EA70EE8C-F59A-4641-A32A-B01DE9E848F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25" y="5324"/>
              <a:ext cx="341" cy="81"/>
              <a:chOff x="4706" y="1356"/>
              <a:chExt cx="341" cy="81"/>
            </a:xfrm>
          </p:grpSpPr>
          <p:sp>
            <p:nvSpPr>
              <p:cNvPr id="18539" name="WordArt 107">
                <a:extLst>
                  <a:ext uri="{FF2B5EF4-FFF2-40B4-BE49-F238E27FC236}">
                    <a16:creationId xmlns:a16="http://schemas.microsoft.com/office/drawing/2014/main" id="{D277DC09-DD86-451D-8E4A-4F420974BD6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6" y="1356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京田辺市</a:t>
                </a:r>
              </a:p>
            </p:txBody>
          </p:sp>
          <p:sp>
            <p:nvSpPr>
              <p:cNvPr id="18540" name="WordArt 108">
                <a:extLst>
                  <a:ext uri="{FF2B5EF4-FFF2-40B4-BE49-F238E27FC236}">
                    <a16:creationId xmlns:a16="http://schemas.microsoft.com/office/drawing/2014/main" id="{F285CD65-A2A6-4676-86A7-1FCBD7C9EE9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7" y="1357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京田辺市</a:t>
                </a:r>
              </a:p>
            </p:txBody>
          </p:sp>
        </p:grpSp>
        <p:grpSp>
          <p:nvGrpSpPr>
            <p:cNvPr id="18541" name="Group 109">
              <a:extLst>
                <a:ext uri="{FF2B5EF4-FFF2-40B4-BE49-F238E27FC236}">
                  <a16:creationId xmlns:a16="http://schemas.microsoft.com/office/drawing/2014/main" id="{C1DC5BF6-1B34-49AC-B059-B726C7415B5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66" y="5179"/>
              <a:ext cx="255" cy="81"/>
              <a:chOff x="5727" y="416"/>
              <a:chExt cx="255" cy="81"/>
            </a:xfrm>
          </p:grpSpPr>
          <p:sp>
            <p:nvSpPr>
              <p:cNvPr id="18542" name="WordArt 110">
                <a:extLst>
                  <a:ext uri="{FF2B5EF4-FFF2-40B4-BE49-F238E27FC236}">
                    <a16:creationId xmlns:a16="http://schemas.microsoft.com/office/drawing/2014/main" id="{39EEDE92-9F06-461C-BDD5-875B7C56C1D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27" y="416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城陽市</a:t>
                </a:r>
              </a:p>
            </p:txBody>
          </p:sp>
          <p:sp>
            <p:nvSpPr>
              <p:cNvPr id="18543" name="WordArt 111">
                <a:extLst>
                  <a:ext uri="{FF2B5EF4-FFF2-40B4-BE49-F238E27FC236}">
                    <a16:creationId xmlns:a16="http://schemas.microsoft.com/office/drawing/2014/main" id="{401BE284-B047-4251-8827-891C802C495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28" y="41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城陽市</a:t>
                </a:r>
              </a:p>
            </p:txBody>
          </p:sp>
        </p:grpSp>
        <p:grpSp>
          <p:nvGrpSpPr>
            <p:cNvPr id="18544" name="Group 112">
              <a:extLst>
                <a:ext uri="{FF2B5EF4-FFF2-40B4-BE49-F238E27FC236}">
                  <a16:creationId xmlns:a16="http://schemas.microsoft.com/office/drawing/2014/main" id="{EAA9CB85-4177-4B55-BE69-4875B072DDE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99" y="4612"/>
              <a:ext cx="255" cy="81"/>
              <a:chOff x="5727" y="562"/>
              <a:chExt cx="255" cy="81"/>
            </a:xfrm>
          </p:grpSpPr>
          <p:sp>
            <p:nvSpPr>
              <p:cNvPr id="18545" name="WordArt 113">
                <a:extLst>
                  <a:ext uri="{FF2B5EF4-FFF2-40B4-BE49-F238E27FC236}">
                    <a16:creationId xmlns:a16="http://schemas.microsoft.com/office/drawing/2014/main" id="{89ED1317-03EF-4C15-952A-19280472D4A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27" y="562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向日市</a:t>
                </a:r>
              </a:p>
            </p:txBody>
          </p:sp>
          <p:sp>
            <p:nvSpPr>
              <p:cNvPr id="18546" name="WordArt 114">
                <a:extLst>
                  <a:ext uri="{FF2B5EF4-FFF2-40B4-BE49-F238E27FC236}">
                    <a16:creationId xmlns:a16="http://schemas.microsoft.com/office/drawing/2014/main" id="{95084039-FB11-4872-9CA9-2B28652EFC8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28" y="56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向日市</a:t>
                </a:r>
              </a:p>
            </p:txBody>
          </p:sp>
        </p:grpSp>
        <p:grpSp>
          <p:nvGrpSpPr>
            <p:cNvPr id="18547" name="Group 115">
              <a:extLst>
                <a:ext uri="{FF2B5EF4-FFF2-40B4-BE49-F238E27FC236}">
                  <a16:creationId xmlns:a16="http://schemas.microsoft.com/office/drawing/2014/main" id="{03928DB4-8586-4C45-99D2-75C6B9186F3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19" y="3024"/>
              <a:ext cx="255" cy="81"/>
              <a:chOff x="5727" y="789"/>
              <a:chExt cx="255" cy="81"/>
            </a:xfrm>
          </p:grpSpPr>
          <p:sp>
            <p:nvSpPr>
              <p:cNvPr id="18548" name="WordArt 116">
                <a:extLst>
                  <a:ext uri="{FF2B5EF4-FFF2-40B4-BE49-F238E27FC236}">
                    <a16:creationId xmlns:a16="http://schemas.microsoft.com/office/drawing/2014/main" id="{F868AF47-B50C-4211-8861-73ED5FC0571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27" y="78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南丹市</a:t>
                </a:r>
              </a:p>
            </p:txBody>
          </p:sp>
          <p:sp>
            <p:nvSpPr>
              <p:cNvPr id="18549" name="WordArt 117">
                <a:extLst>
                  <a:ext uri="{FF2B5EF4-FFF2-40B4-BE49-F238E27FC236}">
                    <a16:creationId xmlns:a16="http://schemas.microsoft.com/office/drawing/2014/main" id="{6FA540E5-116A-4FF5-A76B-C274EF8A05A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28" y="79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南丹市</a:t>
                </a:r>
              </a:p>
            </p:txBody>
          </p:sp>
        </p:grpSp>
        <p:grpSp>
          <p:nvGrpSpPr>
            <p:cNvPr id="18550" name="Group 118">
              <a:extLst>
                <a:ext uri="{FF2B5EF4-FFF2-40B4-BE49-F238E27FC236}">
                  <a16:creationId xmlns:a16="http://schemas.microsoft.com/office/drawing/2014/main" id="{545ED3D2-FE4F-4F01-BF9D-21FC807CD8C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12" y="5065"/>
              <a:ext cx="255" cy="81"/>
              <a:chOff x="5727" y="983"/>
              <a:chExt cx="255" cy="81"/>
            </a:xfrm>
          </p:grpSpPr>
          <p:sp>
            <p:nvSpPr>
              <p:cNvPr id="18551" name="WordArt 119">
                <a:extLst>
                  <a:ext uri="{FF2B5EF4-FFF2-40B4-BE49-F238E27FC236}">
                    <a16:creationId xmlns:a16="http://schemas.microsoft.com/office/drawing/2014/main" id="{24AFB863-C25C-46E9-8468-38B75EC6DBF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27" y="983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八幡市</a:t>
                </a:r>
              </a:p>
            </p:txBody>
          </p:sp>
          <p:sp>
            <p:nvSpPr>
              <p:cNvPr id="18552" name="WordArt 120">
                <a:extLst>
                  <a:ext uri="{FF2B5EF4-FFF2-40B4-BE49-F238E27FC236}">
                    <a16:creationId xmlns:a16="http://schemas.microsoft.com/office/drawing/2014/main" id="{30C6BFA6-0720-4C5D-9235-0E8C5EC2F3E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28" y="984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八幡市</a:t>
                </a:r>
              </a:p>
            </p:txBody>
          </p:sp>
        </p:grpSp>
        <p:grpSp>
          <p:nvGrpSpPr>
            <p:cNvPr id="18553" name="Group 121">
              <a:extLst>
                <a:ext uri="{FF2B5EF4-FFF2-40B4-BE49-F238E27FC236}">
                  <a16:creationId xmlns:a16="http://schemas.microsoft.com/office/drawing/2014/main" id="{F1AA552A-3F39-4819-9D2A-EEBFD0CBE82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71" y="335"/>
              <a:ext cx="255" cy="81"/>
              <a:chOff x="5727" y="1356"/>
              <a:chExt cx="255" cy="81"/>
            </a:xfrm>
          </p:grpSpPr>
          <p:sp>
            <p:nvSpPr>
              <p:cNvPr id="18554" name="WordArt 122">
                <a:extLst>
                  <a:ext uri="{FF2B5EF4-FFF2-40B4-BE49-F238E27FC236}">
                    <a16:creationId xmlns:a16="http://schemas.microsoft.com/office/drawing/2014/main" id="{F0369F38-ABC3-45C7-90BB-A7A35479113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27" y="1356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伊根町</a:t>
                </a:r>
              </a:p>
            </p:txBody>
          </p:sp>
          <p:sp>
            <p:nvSpPr>
              <p:cNvPr id="18555" name="WordArt 123">
                <a:extLst>
                  <a:ext uri="{FF2B5EF4-FFF2-40B4-BE49-F238E27FC236}">
                    <a16:creationId xmlns:a16="http://schemas.microsoft.com/office/drawing/2014/main" id="{38CBE01E-5683-498B-A16F-1818D676FB3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28" y="135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伊根町</a:t>
                </a:r>
              </a:p>
            </p:txBody>
          </p:sp>
        </p:grpSp>
        <p:grpSp>
          <p:nvGrpSpPr>
            <p:cNvPr id="18556" name="Group 124">
              <a:extLst>
                <a:ext uri="{FF2B5EF4-FFF2-40B4-BE49-F238E27FC236}">
                  <a16:creationId xmlns:a16="http://schemas.microsoft.com/office/drawing/2014/main" id="{54224DED-927F-4E43-A405-A44B078752F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33" y="5746"/>
              <a:ext cx="255" cy="81"/>
              <a:chOff x="6153" y="416"/>
              <a:chExt cx="255" cy="81"/>
            </a:xfrm>
          </p:grpSpPr>
          <p:sp>
            <p:nvSpPr>
              <p:cNvPr id="18557" name="WordArt 125">
                <a:extLst>
                  <a:ext uri="{FF2B5EF4-FFF2-40B4-BE49-F238E27FC236}">
                    <a16:creationId xmlns:a16="http://schemas.microsoft.com/office/drawing/2014/main" id="{D533E54B-DF92-4901-B490-D26838FB596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53" y="416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笠置町</a:t>
                </a:r>
              </a:p>
            </p:txBody>
          </p:sp>
          <p:sp>
            <p:nvSpPr>
              <p:cNvPr id="18558" name="WordArt 126">
                <a:extLst>
                  <a:ext uri="{FF2B5EF4-FFF2-40B4-BE49-F238E27FC236}">
                    <a16:creationId xmlns:a16="http://schemas.microsoft.com/office/drawing/2014/main" id="{0D742C9C-353F-41C0-B14A-38B8F3E119B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54" y="41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笠置町</a:t>
                </a:r>
              </a:p>
            </p:txBody>
          </p:sp>
        </p:grpSp>
        <p:grpSp>
          <p:nvGrpSpPr>
            <p:cNvPr id="18559" name="Group 127">
              <a:extLst>
                <a:ext uri="{FF2B5EF4-FFF2-40B4-BE49-F238E27FC236}">
                  <a16:creationId xmlns:a16="http://schemas.microsoft.com/office/drawing/2014/main" id="{A80AFC9F-8541-4092-A841-1BEC00A3001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20" y="5405"/>
              <a:ext cx="255" cy="81"/>
              <a:chOff x="6153" y="789"/>
              <a:chExt cx="255" cy="81"/>
            </a:xfrm>
          </p:grpSpPr>
          <p:sp>
            <p:nvSpPr>
              <p:cNvPr id="18560" name="WordArt 128">
                <a:extLst>
                  <a:ext uri="{FF2B5EF4-FFF2-40B4-BE49-F238E27FC236}">
                    <a16:creationId xmlns:a16="http://schemas.microsoft.com/office/drawing/2014/main" id="{CF32AE57-E95D-49E3-84F1-3F2FEE750BC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53" y="78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和束町</a:t>
                </a:r>
              </a:p>
            </p:txBody>
          </p:sp>
          <p:sp>
            <p:nvSpPr>
              <p:cNvPr id="18561" name="WordArt 129">
                <a:extLst>
                  <a:ext uri="{FF2B5EF4-FFF2-40B4-BE49-F238E27FC236}">
                    <a16:creationId xmlns:a16="http://schemas.microsoft.com/office/drawing/2014/main" id="{4773B37F-6A47-4033-83AF-8D2042B2A38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54" y="79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和束町</a:t>
                </a:r>
              </a:p>
            </p:txBody>
          </p:sp>
        </p:grpSp>
        <p:grpSp>
          <p:nvGrpSpPr>
            <p:cNvPr id="18562" name="Group 130">
              <a:extLst>
                <a:ext uri="{FF2B5EF4-FFF2-40B4-BE49-F238E27FC236}">
                  <a16:creationId xmlns:a16="http://schemas.microsoft.com/office/drawing/2014/main" id="{A2D1CF41-9BFF-4332-AC9B-AD89FBDEDEF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79" y="5405"/>
              <a:ext cx="255" cy="81"/>
              <a:chOff x="6153" y="1129"/>
              <a:chExt cx="255" cy="81"/>
            </a:xfrm>
          </p:grpSpPr>
          <p:sp>
            <p:nvSpPr>
              <p:cNvPr id="18563" name="WordArt 131">
                <a:extLst>
                  <a:ext uri="{FF2B5EF4-FFF2-40B4-BE49-F238E27FC236}">
                    <a16:creationId xmlns:a16="http://schemas.microsoft.com/office/drawing/2014/main" id="{43EEACDF-7212-40C6-9946-179362B12BE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53" y="112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井手町</a:t>
                </a:r>
              </a:p>
            </p:txBody>
          </p:sp>
          <p:sp>
            <p:nvSpPr>
              <p:cNvPr id="18564" name="WordArt 132">
                <a:extLst>
                  <a:ext uri="{FF2B5EF4-FFF2-40B4-BE49-F238E27FC236}">
                    <a16:creationId xmlns:a16="http://schemas.microsoft.com/office/drawing/2014/main" id="{7EEE45CA-E755-4BE2-A232-ADB3D010AED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54" y="113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井手町</a:t>
                </a:r>
              </a:p>
            </p:txBody>
          </p:sp>
        </p:grpSp>
        <p:grpSp>
          <p:nvGrpSpPr>
            <p:cNvPr id="18565" name="Group 133">
              <a:extLst>
                <a:ext uri="{FF2B5EF4-FFF2-40B4-BE49-F238E27FC236}">
                  <a16:creationId xmlns:a16="http://schemas.microsoft.com/office/drawing/2014/main" id="{E009F908-88B6-4EA9-9197-9D77AE5CB1E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39" y="5632"/>
              <a:ext cx="255" cy="81"/>
              <a:chOff x="6153" y="1356"/>
              <a:chExt cx="255" cy="81"/>
            </a:xfrm>
          </p:grpSpPr>
          <p:sp>
            <p:nvSpPr>
              <p:cNvPr id="18566" name="WordArt 134">
                <a:extLst>
                  <a:ext uri="{FF2B5EF4-FFF2-40B4-BE49-F238E27FC236}">
                    <a16:creationId xmlns:a16="http://schemas.microsoft.com/office/drawing/2014/main" id="{95703B91-BCEE-4CDF-B53A-266925EBCA7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53" y="1356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精華町</a:t>
                </a:r>
              </a:p>
            </p:txBody>
          </p:sp>
          <p:sp>
            <p:nvSpPr>
              <p:cNvPr id="18567" name="WordArt 135">
                <a:extLst>
                  <a:ext uri="{FF2B5EF4-FFF2-40B4-BE49-F238E27FC236}">
                    <a16:creationId xmlns:a16="http://schemas.microsoft.com/office/drawing/2014/main" id="{5093B854-D34F-44F2-8F47-0CA3F64E045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54" y="135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精華町</a:t>
                </a:r>
              </a:p>
            </p:txBody>
          </p:sp>
        </p:grpSp>
        <p:grpSp>
          <p:nvGrpSpPr>
            <p:cNvPr id="18568" name="Group 136">
              <a:extLst>
                <a:ext uri="{FF2B5EF4-FFF2-40B4-BE49-F238E27FC236}">
                  <a16:creationId xmlns:a16="http://schemas.microsoft.com/office/drawing/2014/main" id="{BC0BEC2A-55F5-4797-BE01-94B724FF7DD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46" y="4651"/>
              <a:ext cx="233" cy="74"/>
              <a:chOff x="7314" y="990"/>
              <a:chExt cx="233" cy="74"/>
            </a:xfrm>
          </p:grpSpPr>
          <p:sp>
            <p:nvSpPr>
              <p:cNvPr id="18569" name="WordArt 137">
                <a:extLst>
                  <a:ext uri="{FF2B5EF4-FFF2-40B4-BE49-F238E27FC236}">
                    <a16:creationId xmlns:a16="http://schemas.microsoft.com/office/drawing/2014/main" id="{1BD61DEE-4CFB-4996-B6BE-0464AC958D5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14" y="990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伏見区</a:t>
                </a:r>
              </a:p>
            </p:txBody>
          </p:sp>
          <p:sp>
            <p:nvSpPr>
              <p:cNvPr id="18570" name="WordArt 138">
                <a:extLst>
                  <a:ext uri="{FF2B5EF4-FFF2-40B4-BE49-F238E27FC236}">
                    <a16:creationId xmlns:a16="http://schemas.microsoft.com/office/drawing/2014/main" id="{C3BB3B45-D380-45A3-9580-BF33313E83E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15" y="991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伏見区</a:t>
                </a:r>
              </a:p>
            </p:txBody>
          </p:sp>
        </p:grpSp>
        <p:grpSp>
          <p:nvGrpSpPr>
            <p:cNvPr id="18571" name="Group 139">
              <a:extLst>
                <a:ext uri="{FF2B5EF4-FFF2-40B4-BE49-F238E27FC236}">
                  <a16:creationId xmlns:a16="http://schemas.microsoft.com/office/drawing/2014/main" id="{4262C82B-E7BE-486A-A009-34F3002B6F7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70" y="4421"/>
              <a:ext cx="233" cy="74"/>
              <a:chOff x="7314" y="1136"/>
              <a:chExt cx="233" cy="74"/>
            </a:xfrm>
          </p:grpSpPr>
          <p:sp>
            <p:nvSpPr>
              <p:cNvPr id="18572" name="WordArt 140">
                <a:extLst>
                  <a:ext uri="{FF2B5EF4-FFF2-40B4-BE49-F238E27FC236}">
                    <a16:creationId xmlns:a16="http://schemas.microsoft.com/office/drawing/2014/main" id="{D114EA7F-E248-4A65-843A-02A2F8A81E7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14" y="1136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山科区</a:t>
                </a:r>
              </a:p>
            </p:txBody>
          </p:sp>
          <p:sp>
            <p:nvSpPr>
              <p:cNvPr id="18573" name="WordArt 141">
                <a:extLst>
                  <a:ext uri="{FF2B5EF4-FFF2-40B4-BE49-F238E27FC236}">
                    <a16:creationId xmlns:a16="http://schemas.microsoft.com/office/drawing/2014/main" id="{0B9B4FDE-D66D-4673-A3A6-A67C88BB963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15" y="1137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山科区</a:t>
                </a:r>
              </a:p>
            </p:txBody>
          </p:sp>
        </p:grpSp>
        <p:grpSp>
          <p:nvGrpSpPr>
            <p:cNvPr id="18574" name="Group 142">
              <a:extLst>
                <a:ext uri="{FF2B5EF4-FFF2-40B4-BE49-F238E27FC236}">
                  <a16:creationId xmlns:a16="http://schemas.microsoft.com/office/drawing/2014/main" id="{7E4D801A-F5F4-46D9-B33D-B32AAC3E6E4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79" y="4498"/>
              <a:ext cx="233" cy="74"/>
              <a:chOff x="7314" y="1363"/>
              <a:chExt cx="233" cy="74"/>
            </a:xfrm>
          </p:grpSpPr>
          <p:sp>
            <p:nvSpPr>
              <p:cNvPr id="18575" name="WordArt 143">
                <a:extLst>
                  <a:ext uri="{FF2B5EF4-FFF2-40B4-BE49-F238E27FC236}">
                    <a16:creationId xmlns:a16="http://schemas.microsoft.com/office/drawing/2014/main" id="{120F8537-7310-4FC3-AFFF-1155A414287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14" y="1363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西京区</a:t>
                </a:r>
              </a:p>
            </p:txBody>
          </p:sp>
          <p:sp>
            <p:nvSpPr>
              <p:cNvPr id="18576" name="WordArt 144">
                <a:extLst>
                  <a:ext uri="{FF2B5EF4-FFF2-40B4-BE49-F238E27FC236}">
                    <a16:creationId xmlns:a16="http://schemas.microsoft.com/office/drawing/2014/main" id="{D70A2CE4-8920-41C7-8332-08602488D40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15" y="1364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西京区</a:t>
                </a:r>
              </a:p>
            </p:txBody>
          </p:sp>
        </p:grpSp>
        <p:grpSp>
          <p:nvGrpSpPr>
            <p:cNvPr id="18577" name="Group 145">
              <a:extLst>
                <a:ext uri="{FF2B5EF4-FFF2-40B4-BE49-F238E27FC236}">
                  <a16:creationId xmlns:a16="http://schemas.microsoft.com/office/drawing/2014/main" id="{9B393C2F-DC90-4A23-8B81-7BFE2CEA929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51" y="869"/>
              <a:ext cx="341" cy="81"/>
              <a:chOff x="4706" y="1550"/>
              <a:chExt cx="341" cy="81"/>
            </a:xfrm>
          </p:grpSpPr>
          <p:sp>
            <p:nvSpPr>
              <p:cNvPr id="18578" name="WordArt 146">
                <a:extLst>
                  <a:ext uri="{FF2B5EF4-FFF2-40B4-BE49-F238E27FC236}">
                    <a16:creationId xmlns:a16="http://schemas.microsoft.com/office/drawing/2014/main" id="{FBB9BF4F-457A-430E-A0AF-A4E8729B007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6" y="1550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京丹後市</a:t>
                </a:r>
              </a:p>
            </p:txBody>
          </p:sp>
          <p:sp>
            <p:nvSpPr>
              <p:cNvPr id="18579" name="WordArt 147">
                <a:extLst>
                  <a:ext uri="{FF2B5EF4-FFF2-40B4-BE49-F238E27FC236}">
                    <a16:creationId xmlns:a16="http://schemas.microsoft.com/office/drawing/2014/main" id="{5E6EC883-4FB7-492C-B446-9AA219F89C0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7" y="1551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京丹後市</a:t>
                </a:r>
              </a:p>
            </p:txBody>
          </p:sp>
        </p:grpSp>
        <p:grpSp>
          <p:nvGrpSpPr>
            <p:cNvPr id="18580" name="Group 148">
              <a:extLst>
                <a:ext uri="{FF2B5EF4-FFF2-40B4-BE49-F238E27FC236}">
                  <a16:creationId xmlns:a16="http://schemas.microsoft.com/office/drawing/2014/main" id="{8CD9EA00-4D49-4508-9D5E-3CBEE05DB8B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79" y="5632"/>
              <a:ext cx="341" cy="81"/>
              <a:chOff x="5273" y="1550"/>
              <a:chExt cx="341" cy="81"/>
            </a:xfrm>
          </p:grpSpPr>
          <p:sp>
            <p:nvSpPr>
              <p:cNvPr id="18581" name="WordArt 149">
                <a:extLst>
                  <a:ext uri="{FF2B5EF4-FFF2-40B4-BE49-F238E27FC236}">
                    <a16:creationId xmlns:a16="http://schemas.microsoft.com/office/drawing/2014/main" id="{2A5C441C-5B43-4979-85DD-646A3B53329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3" y="1550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木津川市</a:t>
                </a:r>
              </a:p>
            </p:txBody>
          </p:sp>
          <p:sp>
            <p:nvSpPr>
              <p:cNvPr id="18582" name="WordArt 150">
                <a:extLst>
                  <a:ext uri="{FF2B5EF4-FFF2-40B4-BE49-F238E27FC236}">
                    <a16:creationId xmlns:a16="http://schemas.microsoft.com/office/drawing/2014/main" id="{257DEC8B-C618-40A6-A0A1-C7B1B1A9E89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4" y="1551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木津川市</a:t>
                </a:r>
              </a:p>
            </p:txBody>
          </p:sp>
        </p:grpSp>
        <p:grpSp>
          <p:nvGrpSpPr>
            <p:cNvPr id="18583" name="Group 151">
              <a:extLst>
                <a:ext uri="{FF2B5EF4-FFF2-40B4-BE49-F238E27FC236}">
                  <a16:creationId xmlns:a16="http://schemas.microsoft.com/office/drawing/2014/main" id="{2C2F2253-EC72-4AE5-9EB6-899D2FD46F0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86" y="4838"/>
              <a:ext cx="341" cy="81"/>
              <a:chOff x="5273" y="1744"/>
              <a:chExt cx="341" cy="81"/>
            </a:xfrm>
          </p:grpSpPr>
          <p:sp>
            <p:nvSpPr>
              <p:cNvPr id="18584" name="WordArt 152">
                <a:extLst>
                  <a:ext uri="{FF2B5EF4-FFF2-40B4-BE49-F238E27FC236}">
                    <a16:creationId xmlns:a16="http://schemas.microsoft.com/office/drawing/2014/main" id="{38001E73-F27E-40CB-9373-0520EFACBA9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3" y="1744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大山崎町</a:t>
                </a:r>
              </a:p>
            </p:txBody>
          </p:sp>
          <p:sp>
            <p:nvSpPr>
              <p:cNvPr id="18585" name="WordArt 153">
                <a:extLst>
                  <a:ext uri="{FF2B5EF4-FFF2-40B4-BE49-F238E27FC236}">
                    <a16:creationId xmlns:a16="http://schemas.microsoft.com/office/drawing/2014/main" id="{BBCB3E1C-58DE-4612-9181-339CBC3154A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4" y="1745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大山崎町</a:t>
                </a:r>
              </a:p>
            </p:txBody>
          </p:sp>
        </p:grpSp>
        <p:grpSp>
          <p:nvGrpSpPr>
            <p:cNvPr id="18586" name="Group 154">
              <a:extLst>
                <a:ext uri="{FF2B5EF4-FFF2-40B4-BE49-F238E27FC236}">
                  <a16:creationId xmlns:a16="http://schemas.microsoft.com/office/drawing/2014/main" id="{2E6F9A1E-7D8A-427A-94F6-D658845FC01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26" y="4952"/>
              <a:ext cx="341" cy="81"/>
              <a:chOff x="4706" y="1729"/>
              <a:chExt cx="341" cy="81"/>
            </a:xfrm>
          </p:grpSpPr>
          <p:sp>
            <p:nvSpPr>
              <p:cNvPr id="18587" name="WordArt 155">
                <a:extLst>
                  <a:ext uri="{FF2B5EF4-FFF2-40B4-BE49-F238E27FC236}">
                    <a16:creationId xmlns:a16="http://schemas.microsoft.com/office/drawing/2014/main" id="{7114EC77-1D48-4AD3-9644-DC03BF67E36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6" y="1729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久御山町</a:t>
                </a:r>
              </a:p>
            </p:txBody>
          </p:sp>
          <p:sp>
            <p:nvSpPr>
              <p:cNvPr id="18588" name="WordArt 156">
                <a:extLst>
                  <a:ext uri="{FF2B5EF4-FFF2-40B4-BE49-F238E27FC236}">
                    <a16:creationId xmlns:a16="http://schemas.microsoft.com/office/drawing/2014/main" id="{48A2C76F-B27B-4340-9754-AB894CAD4DC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7" y="1730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久御山町</a:t>
                </a:r>
              </a:p>
            </p:txBody>
          </p:sp>
        </p:grpSp>
        <p:grpSp>
          <p:nvGrpSpPr>
            <p:cNvPr id="18589" name="Group 157">
              <a:extLst>
                <a:ext uri="{FF2B5EF4-FFF2-40B4-BE49-F238E27FC236}">
                  <a16:creationId xmlns:a16="http://schemas.microsoft.com/office/drawing/2014/main" id="{05BEF8CE-4376-4B41-95F6-64C7C588915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06" y="5098"/>
              <a:ext cx="341" cy="81"/>
              <a:chOff x="4706" y="1923"/>
              <a:chExt cx="341" cy="81"/>
            </a:xfrm>
          </p:grpSpPr>
          <p:sp>
            <p:nvSpPr>
              <p:cNvPr id="18590" name="WordArt 158">
                <a:extLst>
                  <a:ext uri="{FF2B5EF4-FFF2-40B4-BE49-F238E27FC236}">
                    <a16:creationId xmlns:a16="http://schemas.microsoft.com/office/drawing/2014/main" id="{DBDE054F-F25F-4747-861A-F9227D7F5D7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6" y="1923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宇治田原町</a:t>
                </a:r>
              </a:p>
            </p:txBody>
          </p:sp>
          <p:sp>
            <p:nvSpPr>
              <p:cNvPr id="18591" name="WordArt 159">
                <a:extLst>
                  <a:ext uri="{FF2B5EF4-FFF2-40B4-BE49-F238E27FC236}">
                    <a16:creationId xmlns:a16="http://schemas.microsoft.com/office/drawing/2014/main" id="{2F9EEC7B-7BBA-4E98-B345-DEC53AF96CE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7" y="1924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宇治田原町</a:t>
                </a:r>
              </a:p>
            </p:txBody>
          </p:sp>
        </p:grp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64" name="Group 8">
            <a:extLst>
              <a:ext uri="{FF2B5EF4-FFF2-40B4-BE49-F238E27FC236}">
                <a16:creationId xmlns:a16="http://schemas.microsoft.com/office/drawing/2014/main" id="{29C25C9F-B393-4CF8-8BA1-C0883CFF978C}"/>
              </a:ext>
            </a:extLst>
          </p:cNvPr>
          <p:cNvGrpSpPr>
            <a:grpSpLocks/>
          </p:cNvGrpSpPr>
          <p:nvPr/>
        </p:nvGrpSpPr>
        <p:grpSpPr bwMode="auto">
          <a:xfrm>
            <a:off x="6670675" y="4170363"/>
            <a:ext cx="2251075" cy="3690937"/>
            <a:chOff x="4202" y="2627"/>
            <a:chExt cx="1418" cy="2325"/>
          </a:xfrm>
        </p:grpSpPr>
        <p:sp>
          <p:nvSpPr>
            <p:cNvPr id="19465" name="Freeform 9">
              <a:extLst>
                <a:ext uri="{FF2B5EF4-FFF2-40B4-BE49-F238E27FC236}">
                  <a16:creationId xmlns:a16="http://schemas.microsoft.com/office/drawing/2014/main" id="{F98D6C36-22B2-4E24-BAA6-39AE008426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6" y="4158"/>
              <a:ext cx="170" cy="113"/>
            </a:xfrm>
            <a:custGeom>
              <a:avLst/>
              <a:gdLst>
                <a:gd name="T0" fmla="*/ 113 w 170"/>
                <a:gd name="T1" fmla="*/ 0 h 113"/>
                <a:gd name="T2" fmla="*/ 0 w 170"/>
                <a:gd name="T3" fmla="*/ 0 h 113"/>
                <a:gd name="T4" fmla="*/ 0 w 170"/>
                <a:gd name="T5" fmla="*/ 113 h 113"/>
                <a:gd name="T6" fmla="*/ 113 w 170"/>
                <a:gd name="T7" fmla="*/ 113 h 113"/>
                <a:gd name="T8" fmla="*/ 170 w 170"/>
                <a:gd name="T9" fmla="*/ 113 h 113"/>
                <a:gd name="T10" fmla="*/ 170 w 170"/>
                <a:gd name="T11" fmla="*/ 57 h 113"/>
                <a:gd name="T12" fmla="*/ 113 w 170"/>
                <a:gd name="T13" fmla="*/ 57 h 113"/>
                <a:gd name="T14" fmla="*/ 113 w 170"/>
                <a:gd name="T15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0" h="113">
                  <a:moveTo>
                    <a:pt x="113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70" y="113"/>
                  </a:lnTo>
                  <a:lnTo>
                    <a:pt x="170" y="57"/>
                  </a:lnTo>
                  <a:lnTo>
                    <a:pt x="113" y="57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6" name="Freeform 10">
              <a:extLst>
                <a:ext uri="{FF2B5EF4-FFF2-40B4-BE49-F238E27FC236}">
                  <a16:creationId xmlns:a16="http://schemas.microsoft.com/office/drawing/2014/main" id="{B04E3042-1E42-493A-900D-22CABAF50C2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9" y="4215"/>
              <a:ext cx="227" cy="113"/>
            </a:xfrm>
            <a:custGeom>
              <a:avLst/>
              <a:gdLst>
                <a:gd name="T0" fmla="*/ 57 w 227"/>
                <a:gd name="T1" fmla="*/ 0 h 113"/>
                <a:gd name="T2" fmla="*/ 0 w 227"/>
                <a:gd name="T3" fmla="*/ 0 h 113"/>
                <a:gd name="T4" fmla="*/ 0 w 227"/>
                <a:gd name="T5" fmla="*/ 113 h 113"/>
                <a:gd name="T6" fmla="*/ 57 w 227"/>
                <a:gd name="T7" fmla="*/ 113 h 113"/>
                <a:gd name="T8" fmla="*/ 227 w 227"/>
                <a:gd name="T9" fmla="*/ 113 h 113"/>
                <a:gd name="T10" fmla="*/ 227 w 227"/>
                <a:gd name="T11" fmla="*/ 56 h 113"/>
                <a:gd name="T12" fmla="*/ 57 w 227"/>
                <a:gd name="T13" fmla="*/ 56 h 113"/>
                <a:gd name="T14" fmla="*/ 57 w 227"/>
                <a:gd name="T15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7" h="113">
                  <a:moveTo>
                    <a:pt x="57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227" y="113"/>
                  </a:lnTo>
                  <a:lnTo>
                    <a:pt x="227" y="56"/>
                  </a:lnTo>
                  <a:lnTo>
                    <a:pt x="57" y="56"/>
                  </a:lnTo>
                  <a:lnTo>
                    <a:pt x="57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7" name="Freeform 11">
              <a:extLst>
                <a:ext uri="{FF2B5EF4-FFF2-40B4-BE49-F238E27FC236}">
                  <a16:creationId xmlns:a16="http://schemas.microsoft.com/office/drawing/2014/main" id="{A8ED1A00-8081-463C-B6BD-4B1692CAFB8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9" y="4328"/>
              <a:ext cx="170" cy="114"/>
            </a:xfrm>
            <a:custGeom>
              <a:avLst/>
              <a:gdLst>
                <a:gd name="T0" fmla="*/ 57 w 170"/>
                <a:gd name="T1" fmla="*/ 0 h 114"/>
                <a:gd name="T2" fmla="*/ 57 w 170"/>
                <a:gd name="T3" fmla="*/ 57 h 114"/>
                <a:gd name="T4" fmla="*/ 0 w 170"/>
                <a:gd name="T5" fmla="*/ 57 h 114"/>
                <a:gd name="T6" fmla="*/ 0 w 170"/>
                <a:gd name="T7" fmla="*/ 114 h 114"/>
                <a:gd name="T8" fmla="*/ 170 w 170"/>
                <a:gd name="T9" fmla="*/ 114 h 114"/>
                <a:gd name="T10" fmla="*/ 170 w 170"/>
                <a:gd name="T11" fmla="*/ 0 h 114"/>
                <a:gd name="T12" fmla="*/ 57 w 170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14">
                  <a:moveTo>
                    <a:pt x="57" y="0"/>
                  </a:moveTo>
                  <a:lnTo>
                    <a:pt x="57" y="57"/>
                  </a:lnTo>
                  <a:lnTo>
                    <a:pt x="0" y="57"/>
                  </a:lnTo>
                  <a:lnTo>
                    <a:pt x="0" y="114"/>
                  </a:lnTo>
                  <a:lnTo>
                    <a:pt x="170" y="114"/>
                  </a:lnTo>
                  <a:lnTo>
                    <a:pt x="170" y="0"/>
                  </a:lnTo>
                  <a:lnTo>
                    <a:pt x="57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8" name="Rectangle 12">
              <a:extLst>
                <a:ext uri="{FF2B5EF4-FFF2-40B4-BE49-F238E27FC236}">
                  <a16:creationId xmlns:a16="http://schemas.microsoft.com/office/drawing/2014/main" id="{50F0D53F-F638-4BA4-81CF-44D1848DD7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09" y="4328"/>
              <a:ext cx="114" cy="227"/>
            </a:xfrm>
            <a:prstGeom prst="rect">
              <a:avLst/>
            </a:pr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9" name="Freeform 13">
              <a:extLst>
                <a:ext uri="{FF2B5EF4-FFF2-40B4-BE49-F238E27FC236}">
                  <a16:creationId xmlns:a16="http://schemas.microsoft.com/office/drawing/2014/main" id="{A4A09A16-52AC-49FD-A864-949250A1044C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3" y="4271"/>
              <a:ext cx="283" cy="341"/>
            </a:xfrm>
            <a:custGeom>
              <a:avLst/>
              <a:gdLst>
                <a:gd name="T0" fmla="*/ 0 w 283"/>
                <a:gd name="T1" fmla="*/ 57 h 341"/>
                <a:gd name="T2" fmla="*/ 56 w 283"/>
                <a:gd name="T3" fmla="*/ 57 h 341"/>
                <a:gd name="T4" fmla="*/ 56 w 283"/>
                <a:gd name="T5" fmla="*/ 0 h 341"/>
                <a:gd name="T6" fmla="*/ 170 w 283"/>
                <a:gd name="T7" fmla="*/ 0 h 341"/>
                <a:gd name="T8" fmla="*/ 170 w 283"/>
                <a:gd name="T9" fmla="*/ 57 h 341"/>
                <a:gd name="T10" fmla="*/ 227 w 283"/>
                <a:gd name="T11" fmla="*/ 57 h 341"/>
                <a:gd name="T12" fmla="*/ 227 w 283"/>
                <a:gd name="T13" fmla="*/ 171 h 341"/>
                <a:gd name="T14" fmla="*/ 283 w 283"/>
                <a:gd name="T15" fmla="*/ 171 h 341"/>
                <a:gd name="T16" fmla="*/ 283 w 283"/>
                <a:gd name="T17" fmla="*/ 284 h 341"/>
                <a:gd name="T18" fmla="*/ 113 w 283"/>
                <a:gd name="T19" fmla="*/ 284 h 341"/>
                <a:gd name="T20" fmla="*/ 113 w 283"/>
                <a:gd name="T21" fmla="*/ 341 h 341"/>
                <a:gd name="T22" fmla="*/ 0 w 283"/>
                <a:gd name="T23" fmla="*/ 341 h 341"/>
                <a:gd name="T24" fmla="*/ 0 w 283"/>
                <a:gd name="T25" fmla="*/ 57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3" h="341">
                  <a:moveTo>
                    <a:pt x="0" y="57"/>
                  </a:moveTo>
                  <a:lnTo>
                    <a:pt x="56" y="57"/>
                  </a:lnTo>
                  <a:lnTo>
                    <a:pt x="56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227" y="57"/>
                  </a:lnTo>
                  <a:lnTo>
                    <a:pt x="227" y="171"/>
                  </a:lnTo>
                  <a:lnTo>
                    <a:pt x="283" y="171"/>
                  </a:lnTo>
                  <a:lnTo>
                    <a:pt x="283" y="284"/>
                  </a:lnTo>
                  <a:lnTo>
                    <a:pt x="113" y="284"/>
                  </a:lnTo>
                  <a:lnTo>
                    <a:pt x="113" y="341"/>
                  </a:lnTo>
                  <a:lnTo>
                    <a:pt x="0" y="341"/>
                  </a:lnTo>
                  <a:lnTo>
                    <a:pt x="0" y="57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0" name="Freeform 14">
              <a:extLst>
                <a:ext uri="{FF2B5EF4-FFF2-40B4-BE49-F238E27FC236}">
                  <a16:creationId xmlns:a16="http://schemas.microsoft.com/office/drawing/2014/main" id="{CE323FEE-E915-4E06-AB2B-1E02B10E246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3" y="4442"/>
              <a:ext cx="226" cy="226"/>
            </a:xfrm>
            <a:custGeom>
              <a:avLst/>
              <a:gdLst>
                <a:gd name="T0" fmla="*/ 226 w 226"/>
                <a:gd name="T1" fmla="*/ 0 h 226"/>
                <a:gd name="T2" fmla="*/ 0 w 226"/>
                <a:gd name="T3" fmla="*/ 0 h 226"/>
                <a:gd name="T4" fmla="*/ 0 w 226"/>
                <a:gd name="T5" fmla="*/ 113 h 226"/>
                <a:gd name="T6" fmla="*/ 0 w 226"/>
                <a:gd name="T7" fmla="*/ 226 h 226"/>
                <a:gd name="T8" fmla="*/ 113 w 226"/>
                <a:gd name="T9" fmla="*/ 226 h 226"/>
                <a:gd name="T10" fmla="*/ 113 w 226"/>
                <a:gd name="T11" fmla="*/ 170 h 226"/>
                <a:gd name="T12" fmla="*/ 170 w 226"/>
                <a:gd name="T13" fmla="*/ 170 h 226"/>
                <a:gd name="T14" fmla="*/ 170 w 226"/>
                <a:gd name="T15" fmla="*/ 113 h 226"/>
                <a:gd name="T16" fmla="*/ 226 w 226"/>
                <a:gd name="T17" fmla="*/ 113 h 226"/>
                <a:gd name="T18" fmla="*/ 226 w 226"/>
                <a:gd name="T1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6" h="226">
                  <a:moveTo>
                    <a:pt x="226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0" y="226"/>
                  </a:lnTo>
                  <a:lnTo>
                    <a:pt x="113" y="226"/>
                  </a:lnTo>
                  <a:lnTo>
                    <a:pt x="113" y="170"/>
                  </a:lnTo>
                  <a:lnTo>
                    <a:pt x="170" y="170"/>
                  </a:lnTo>
                  <a:lnTo>
                    <a:pt x="170" y="113"/>
                  </a:lnTo>
                  <a:lnTo>
                    <a:pt x="226" y="113"/>
                  </a:lnTo>
                  <a:lnTo>
                    <a:pt x="226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1" name="Freeform 15">
              <a:extLst>
                <a:ext uri="{FF2B5EF4-FFF2-40B4-BE49-F238E27FC236}">
                  <a16:creationId xmlns:a16="http://schemas.microsoft.com/office/drawing/2014/main" id="{1E9EEA96-A2B2-45A7-9B13-ADF6F45DFA9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" y="4555"/>
              <a:ext cx="794" cy="397"/>
            </a:xfrm>
            <a:custGeom>
              <a:avLst/>
              <a:gdLst>
                <a:gd name="T0" fmla="*/ 0 w 794"/>
                <a:gd name="T1" fmla="*/ 397 h 397"/>
                <a:gd name="T2" fmla="*/ 0 w 794"/>
                <a:gd name="T3" fmla="*/ 283 h 397"/>
                <a:gd name="T4" fmla="*/ 57 w 794"/>
                <a:gd name="T5" fmla="*/ 283 h 397"/>
                <a:gd name="T6" fmla="*/ 57 w 794"/>
                <a:gd name="T7" fmla="*/ 113 h 397"/>
                <a:gd name="T8" fmla="*/ 170 w 794"/>
                <a:gd name="T9" fmla="*/ 113 h 397"/>
                <a:gd name="T10" fmla="*/ 170 w 794"/>
                <a:gd name="T11" fmla="*/ 57 h 397"/>
                <a:gd name="T12" fmla="*/ 227 w 794"/>
                <a:gd name="T13" fmla="*/ 57 h 397"/>
                <a:gd name="T14" fmla="*/ 227 w 794"/>
                <a:gd name="T15" fmla="*/ 0 h 397"/>
                <a:gd name="T16" fmla="*/ 397 w 794"/>
                <a:gd name="T17" fmla="*/ 0 h 397"/>
                <a:gd name="T18" fmla="*/ 397 w 794"/>
                <a:gd name="T19" fmla="*/ 57 h 397"/>
                <a:gd name="T20" fmla="*/ 510 w 794"/>
                <a:gd name="T21" fmla="*/ 57 h 397"/>
                <a:gd name="T22" fmla="*/ 510 w 794"/>
                <a:gd name="T23" fmla="*/ 0 h 397"/>
                <a:gd name="T24" fmla="*/ 794 w 794"/>
                <a:gd name="T25" fmla="*/ 0 h 397"/>
                <a:gd name="T26" fmla="*/ 794 w 794"/>
                <a:gd name="T27" fmla="*/ 57 h 397"/>
                <a:gd name="T28" fmla="*/ 680 w 794"/>
                <a:gd name="T29" fmla="*/ 57 h 397"/>
                <a:gd name="T30" fmla="*/ 680 w 794"/>
                <a:gd name="T31" fmla="*/ 170 h 397"/>
                <a:gd name="T32" fmla="*/ 397 w 794"/>
                <a:gd name="T33" fmla="*/ 170 h 397"/>
                <a:gd name="T34" fmla="*/ 397 w 794"/>
                <a:gd name="T35" fmla="*/ 283 h 397"/>
                <a:gd name="T36" fmla="*/ 170 w 794"/>
                <a:gd name="T37" fmla="*/ 283 h 397"/>
                <a:gd name="T38" fmla="*/ 170 w 794"/>
                <a:gd name="T39" fmla="*/ 340 h 397"/>
                <a:gd name="T40" fmla="*/ 57 w 794"/>
                <a:gd name="T41" fmla="*/ 340 h 397"/>
                <a:gd name="T42" fmla="*/ 57 w 794"/>
                <a:gd name="T43" fmla="*/ 397 h 397"/>
                <a:gd name="T44" fmla="*/ 0 w 794"/>
                <a:gd name="T45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94" h="397">
                  <a:moveTo>
                    <a:pt x="0" y="397"/>
                  </a:moveTo>
                  <a:lnTo>
                    <a:pt x="0" y="283"/>
                  </a:lnTo>
                  <a:lnTo>
                    <a:pt x="57" y="283"/>
                  </a:lnTo>
                  <a:lnTo>
                    <a:pt x="57" y="113"/>
                  </a:lnTo>
                  <a:lnTo>
                    <a:pt x="170" y="113"/>
                  </a:lnTo>
                  <a:lnTo>
                    <a:pt x="170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510" y="57"/>
                  </a:lnTo>
                  <a:lnTo>
                    <a:pt x="510" y="0"/>
                  </a:lnTo>
                  <a:lnTo>
                    <a:pt x="794" y="0"/>
                  </a:lnTo>
                  <a:lnTo>
                    <a:pt x="794" y="57"/>
                  </a:lnTo>
                  <a:lnTo>
                    <a:pt x="680" y="57"/>
                  </a:lnTo>
                  <a:lnTo>
                    <a:pt x="680" y="170"/>
                  </a:lnTo>
                  <a:lnTo>
                    <a:pt x="397" y="170"/>
                  </a:lnTo>
                  <a:lnTo>
                    <a:pt x="397" y="283"/>
                  </a:lnTo>
                  <a:lnTo>
                    <a:pt x="170" y="283"/>
                  </a:lnTo>
                  <a:lnTo>
                    <a:pt x="170" y="340"/>
                  </a:lnTo>
                  <a:lnTo>
                    <a:pt x="57" y="340"/>
                  </a:lnTo>
                  <a:lnTo>
                    <a:pt x="57" y="397"/>
                  </a:lnTo>
                  <a:lnTo>
                    <a:pt x="0" y="397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2" name="Freeform 16">
              <a:extLst>
                <a:ext uri="{FF2B5EF4-FFF2-40B4-BE49-F238E27FC236}">
                  <a16:creationId xmlns:a16="http://schemas.microsoft.com/office/drawing/2014/main" id="{4239B57C-427D-405B-8A44-E49CFA52A239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9" y="3478"/>
              <a:ext cx="510" cy="737"/>
            </a:xfrm>
            <a:custGeom>
              <a:avLst/>
              <a:gdLst>
                <a:gd name="T0" fmla="*/ 397 w 510"/>
                <a:gd name="T1" fmla="*/ 737 h 737"/>
                <a:gd name="T2" fmla="*/ 284 w 510"/>
                <a:gd name="T3" fmla="*/ 737 h 737"/>
                <a:gd name="T4" fmla="*/ 284 w 510"/>
                <a:gd name="T5" fmla="*/ 623 h 737"/>
                <a:gd name="T6" fmla="*/ 227 w 510"/>
                <a:gd name="T7" fmla="*/ 623 h 737"/>
                <a:gd name="T8" fmla="*/ 227 w 510"/>
                <a:gd name="T9" fmla="*/ 510 h 737"/>
                <a:gd name="T10" fmla="*/ 170 w 510"/>
                <a:gd name="T11" fmla="*/ 510 h 737"/>
                <a:gd name="T12" fmla="*/ 170 w 510"/>
                <a:gd name="T13" fmla="*/ 453 h 737"/>
                <a:gd name="T14" fmla="*/ 57 w 510"/>
                <a:gd name="T15" fmla="*/ 453 h 737"/>
                <a:gd name="T16" fmla="*/ 57 w 510"/>
                <a:gd name="T17" fmla="*/ 397 h 737"/>
                <a:gd name="T18" fmla="*/ 0 w 510"/>
                <a:gd name="T19" fmla="*/ 397 h 737"/>
                <a:gd name="T20" fmla="*/ 0 w 510"/>
                <a:gd name="T21" fmla="*/ 226 h 737"/>
                <a:gd name="T22" fmla="*/ 113 w 510"/>
                <a:gd name="T23" fmla="*/ 226 h 737"/>
                <a:gd name="T24" fmla="*/ 113 w 510"/>
                <a:gd name="T25" fmla="*/ 0 h 737"/>
                <a:gd name="T26" fmla="*/ 397 w 510"/>
                <a:gd name="T27" fmla="*/ 0 h 737"/>
                <a:gd name="T28" fmla="*/ 397 w 510"/>
                <a:gd name="T29" fmla="*/ 397 h 737"/>
                <a:gd name="T30" fmla="*/ 510 w 510"/>
                <a:gd name="T31" fmla="*/ 397 h 737"/>
                <a:gd name="T32" fmla="*/ 510 w 510"/>
                <a:gd name="T33" fmla="*/ 680 h 737"/>
                <a:gd name="T34" fmla="*/ 397 w 510"/>
                <a:gd name="T35" fmla="*/ 680 h 737"/>
                <a:gd name="T36" fmla="*/ 397 w 510"/>
                <a:gd name="T37" fmla="*/ 73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10" h="737">
                  <a:moveTo>
                    <a:pt x="397" y="737"/>
                  </a:moveTo>
                  <a:lnTo>
                    <a:pt x="284" y="737"/>
                  </a:lnTo>
                  <a:lnTo>
                    <a:pt x="284" y="623"/>
                  </a:lnTo>
                  <a:lnTo>
                    <a:pt x="227" y="623"/>
                  </a:lnTo>
                  <a:lnTo>
                    <a:pt x="227" y="510"/>
                  </a:lnTo>
                  <a:lnTo>
                    <a:pt x="170" y="510"/>
                  </a:lnTo>
                  <a:lnTo>
                    <a:pt x="170" y="453"/>
                  </a:lnTo>
                  <a:lnTo>
                    <a:pt x="57" y="453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226"/>
                  </a:lnTo>
                  <a:lnTo>
                    <a:pt x="113" y="226"/>
                  </a:lnTo>
                  <a:lnTo>
                    <a:pt x="113" y="0"/>
                  </a:lnTo>
                  <a:lnTo>
                    <a:pt x="397" y="0"/>
                  </a:lnTo>
                  <a:lnTo>
                    <a:pt x="397" y="397"/>
                  </a:lnTo>
                  <a:lnTo>
                    <a:pt x="510" y="397"/>
                  </a:lnTo>
                  <a:lnTo>
                    <a:pt x="510" y="680"/>
                  </a:lnTo>
                  <a:lnTo>
                    <a:pt x="397" y="680"/>
                  </a:lnTo>
                  <a:lnTo>
                    <a:pt x="397" y="737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3" name="Freeform 17">
              <a:extLst>
                <a:ext uri="{FF2B5EF4-FFF2-40B4-BE49-F238E27FC236}">
                  <a16:creationId xmlns:a16="http://schemas.microsoft.com/office/drawing/2014/main" id="{9F0E9DE9-A395-482D-A2D5-758793A5A14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9" y="2627"/>
              <a:ext cx="624" cy="1701"/>
            </a:xfrm>
            <a:custGeom>
              <a:avLst/>
              <a:gdLst>
                <a:gd name="T0" fmla="*/ 454 w 624"/>
                <a:gd name="T1" fmla="*/ 1644 h 1701"/>
                <a:gd name="T2" fmla="*/ 340 w 624"/>
                <a:gd name="T3" fmla="*/ 1644 h 1701"/>
                <a:gd name="T4" fmla="*/ 340 w 624"/>
                <a:gd name="T5" fmla="*/ 1701 h 1701"/>
                <a:gd name="T6" fmla="*/ 227 w 624"/>
                <a:gd name="T7" fmla="*/ 1701 h 1701"/>
                <a:gd name="T8" fmla="*/ 227 w 624"/>
                <a:gd name="T9" fmla="*/ 1588 h 1701"/>
                <a:gd name="T10" fmla="*/ 170 w 624"/>
                <a:gd name="T11" fmla="*/ 1588 h 1701"/>
                <a:gd name="T12" fmla="*/ 170 w 624"/>
                <a:gd name="T13" fmla="*/ 1248 h 1701"/>
                <a:gd name="T14" fmla="*/ 57 w 624"/>
                <a:gd name="T15" fmla="*/ 1248 h 1701"/>
                <a:gd name="T16" fmla="*/ 57 w 624"/>
                <a:gd name="T17" fmla="*/ 907 h 1701"/>
                <a:gd name="T18" fmla="*/ 227 w 624"/>
                <a:gd name="T19" fmla="*/ 907 h 1701"/>
                <a:gd name="T20" fmla="*/ 227 w 624"/>
                <a:gd name="T21" fmla="*/ 737 h 1701"/>
                <a:gd name="T22" fmla="*/ 170 w 624"/>
                <a:gd name="T23" fmla="*/ 737 h 1701"/>
                <a:gd name="T24" fmla="*/ 170 w 624"/>
                <a:gd name="T25" fmla="*/ 681 h 1701"/>
                <a:gd name="T26" fmla="*/ 114 w 624"/>
                <a:gd name="T27" fmla="*/ 681 h 1701"/>
                <a:gd name="T28" fmla="*/ 114 w 624"/>
                <a:gd name="T29" fmla="*/ 567 h 1701"/>
                <a:gd name="T30" fmla="*/ 170 w 624"/>
                <a:gd name="T31" fmla="*/ 567 h 1701"/>
                <a:gd name="T32" fmla="*/ 170 w 624"/>
                <a:gd name="T33" fmla="*/ 397 h 1701"/>
                <a:gd name="T34" fmla="*/ 0 w 624"/>
                <a:gd name="T35" fmla="*/ 397 h 1701"/>
                <a:gd name="T36" fmla="*/ 0 w 624"/>
                <a:gd name="T37" fmla="*/ 170 h 1701"/>
                <a:gd name="T38" fmla="*/ 227 w 624"/>
                <a:gd name="T39" fmla="*/ 170 h 1701"/>
                <a:gd name="T40" fmla="*/ 227 w 624"/>
                <a:gd name="T41" fmla="*/ 57 h 1701"/>
                <a:gd name="T42" fmla="*/ 284 w 624"/>
                <a:gd name="T43" fmla="*/ 57 h 1701"/>
                <a:gd name="T44" fmla="*/ 284 w 624"/>
                <a:gd name="T45" fmla="*/ 0 h 1701"/>
                <a:gd name="T46" fmla="*/ 397 w 624"/>
                <a:gd name="T47" fmla="*/ 0 h 1701"/>
                <a:gd name="T48" fmla="*/ 397 w 624"/>
                <a:gd name="T49" fmla="*/ 113 h 1701"/>
                <a:gd name="T50" fmla="*/ 454 w 624"/>
                <a:gd name="T51" fmla="*/ 113 h 1701"/>
                <a:gd name="T52" fmla="*/ 454 w 624"/>
                <a:gd name="T53" fmla="*/ 227 h 1701"/>
                <a:gd name="T54" fmla="*/ 511 w 624"/>
                <a:gd name="T55" fmla="*/ 227 h 1701"/>
                <a:gd name="T56" fmla="*/ 511 w 624"/>
                <a:gd name="T57" fmla="*/ 170 h 1701"/>
                <a:gd name="T58" fmla="*/ 624 w 624"/>
                <a:gd name="T59" fmla="*/ 170 h 1701"/>
                <a:gd name="T60" fmla="*/ 624 w 624"/>
                <a:gd name="T61" fmla="*/ 227 h 1701"/>
                <a:gd name="T62" fmla="*/ 567 w 624"/>
                <a:gd name="T63" fmla="*/ 227 h 1701"/>
                <a:gd name="T64" fmla="*/ 567 w 624"/>
                <a:gd name="T65" fmla="*/ 284 h 1701"/>
                <a:gd name="T66" fmla="*/ 567 w 624"/>
                <a:gd name="T67" fmla="*/ 340 h 1701"/>
                <a:gd name="T68" fmla="*/ 511 w 624"/>
                <a:gd name="T69" fmla="*/ 340 h 1701"/>
                <a:gd name="T70" fmla="*/ 511 w 624"/>
                <a:gd name="T71" fmla="*/ 510 h 1701"/>
                <a:gd name="T72" fmla="*/ 454 w 624"/>
                <a:gd name="T73" fmla="*/ 510 h 1701"/>
                <a:gd name="T74" fmla="*/ 454 w 624"/>
                <a:gd name="T75" fmla="*/ 567 h 1701"/>
                <a:gd name="T76" fmla="*/ 511 w 624"/>
                <a:gd name="T77" fmla="*/ 567 h 1701"/>
                <a:gd name="T78" fmla="*/ 511 w 624"/>
                <a:gd name="T79" fmla="*/ 851 h 1701"/>
                <a:gd name="T80" fmla="*/ 567 w 624"/>
                <a:gd name="T81" fmla="*/ 851 h 1701"/>
                <a:gd name="T82" fmla="*/ 567 w 624"/>
                <a:gd name="T83" fmla="*/ 1134 h 1701"/>
                <a:gd name="T84" fmla="*/ 511 w 624"/>
                <a:gd name="T85" fmla="*/ 1134 h 1701"/>
                <a:gd name="T86" fmla="*/ 511 w 624"/>
                <a:gd name="T87" fmla="*/ 1418 h 1701"/>
                <a:gd name="T88" fmla="*/ 454 w 624"/>
                <a:gd name="T89" fmla="*/ 1418 h 1701"/>
                <a:gd name="T90" fmla="*/ 454 w 624"/>
                <a:gd name="T91" fmla="*/ 1474 h 1701"/>
                <a:gd name="T92" fmla="*/ 397 w 624"/>
                <a:gd name="T93" fmla="*/ 1474 h 1701"/>
                <a:gd name="T94" fmla="*/ 397 w 624"/>
                <a:gd name="T95" fmla="*/ 1531 h 1701"/>
                <a:gd name="T96" fmla="*/ 454 w 624"/>
                <a:gd name="T97" fmla="*/ 1531 h 1701"/>
                <a:gd name="T98" fmla="*/ 454 w 624"/>
                <a:gd name="T99" fmla="*/ 1644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24" h="1701">
                  <a:moveTo>
                    <a:pt x="454" y="1644"/>
                  </a:moveTo>
                  <a:lnTo>
                    <a:pt x="340" y="1644"/>
                  </a:lnTo>
                  <a:lnTo>
                    <a:pt x="340" y="1701"/>
                  </a:lnTo>
                  <a:lnTo>
                    <a:pt x="227" y="1701"/>
                  </a:lnTo>
                  <a:lnTo>
                    <a:pt x="227" y="1588"/>
                  </a:lnTo>
                  <a:lnTo>
                    <a:pt x="170" y="1588"/>
                  </a:lnTo>
                  <a:lnTo>
                    <a:pt x="170" y="1248"/>
                  </a:lnTo>
                  <a:lnTo>
                    <a:pt x="57" y="1248"/>
                  </a:lnTo>
                  <a:lnTo>
                    <a:pt x="57" y="907"/>
                  </a:lnTo>
                  <a:lnTo>
                    <a:pt x="227" y="907"/>
                  </a:lnTo>
                  <a:lnTo>
                    <a:pt x="227" y="737"/>
                  </a:lnTo>
                  <a:lnTo>
                    <a:pt x="170" y="737"/>
                  </a:lnTo>
                  <a:lnTo>
                    <a:pt x="170" y="681"/>
                  </a:lnTo>
                  <a:lnTo>
                    <a:pt x="114" y="681"/>
                  </a:lnTo>
                  <a:lnTo>
                    <a:pt x="114" y="567"/>
                  </a:lnTo>
                  <a:lnTo>
                    <a:pt x="170" y="567"/>
                  </a:lnTo>
                  <a:lnTo>
                    <a:pt x="170" y="397"/>
                  </a:lnTo>
                  <a:lnTo>
                    <a:pt x="0" y="397"/>
                  </a:lnTo>
                  <a:lnTo>
                    <a:pt x="0" y="170"/>
                  </a:lnTo>
                  <a:lnTo>
                    <a:pt x="227" y="170"/>
                  </a:lnTo>
                  <a:lnTo>
                    <a:pt x="227" y="57"/>
                  </a:lnTo>
                  <a:lnTo>
                    <a:pt x="284" y="57"/>
                  </a:lnTo>
                  <a:lnTo>
                    <a:pt x="284" y="0"/>
                  </a:lnTo>
                  <a:lnTo>
                    <a:pt x="397" y="0"/>
                  </a:lnTo>
                  <a:lnTo>
                    <a:pt x="397" y="113"/>
                  </a:lnTo>
                  <a:lnTo>
                    <a:pt x="454" y="113"/>
                  </a:lnTo>
                  <a:lnTo>
                    <a:pt x="454" y="227"/>
                  </a:lnTo>
                  <a:lnTo>
                    <a:pt x="511" y="227"/>
                  </a:lnTo>
                  <a:lnTo>
                    <a:pt x="511" y="170"/>
                  </a:lnTo>
                  <a:lnTo>
                    <a:pt x="624" y="170"/>
                  </a:lnTo>
                  <a:lnTo>
                    <a:pt x="624" y="227"/>
                  </a:lnTo>
                  <a:lnTo>
                    <a:pt x="567" y="227"/>
                  </a:lnTo>
                  <a:lnTo>
                    <a:pt x="567" y="284"/>
                  </a:lnTo>
                  <a:lnTo>
                    <a:pt x="567" y="340"/>
                  </a:lnTo>
                  <a:lnTo>
                    <a:pt x="511" y="340"/>
                  </a:lnTo>
                  <a:lnTo>
                    <a:pt x="511" y="510"/>
                  </a:lnTo>
                  <a:lnTo>
                    <a:pt x="454" y="510"/>
                  </a:lnTo>
                  <a:lnTo>
                    <a:pt x="454" y="567"/>
                  </a:lnTo>
                  <a:lnTo>
                    <a:pt x="511" y="567"/>
                  </a:lnTo>
                  <a:lnTo>
                    <a:pt x="511" y="851"/>
                  </a:lnTo>
                  <a:lnTo>
                    <a:pt x="567" y="851"/>
                  </a:lnTo>
                  <a:lnTo>
                    <a:pt x="567" y="1134"/>
                  </a:lnTo>
                  <a:lnTo>
                    <a:pt x="511" y="1134"/>
                  </a:lnTo>
                  <a:lnTo>
                    <a:pt x="511" y="1418"/>
                  </a:lnTo>
                  <a:lnTo>
                    <a:pt x="454" y="1418"/>
                  </a:lnTo>
                  <a:lnTo>
                    <a:pt x="454" y="1474"/>
                  </a:lnTo>
                  <a:lnTo>
                    <a:pt x="397" y="1474"/>
                  </a:lnTo>
                  <a:lnTo>
                    <a:pt x="397" y="1531"/>
                  </a:lnTo>
                  <a:lnTo>
                    <a:pt x="454" y="1531"/>
                  </a:lnTo>
                  <a:lnTo>
                    <a:pt x="454" y="1644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4" name="Freeform 18">
              <a:extLst>
                <a:ext uri="{FF2B5EF4-FFF2-40B4-BE49-F238E27FC236}">
                  <a16:creationId xmlns:a16="http://schemas.microsoft.com/office/drawing/2014/main" id="{3F513B1F-7276-4050-B61B-C311123B24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2" y="2911"/>
              <a:ext cx="964" cy="1531"/>
            </a:xfrm>
            <a:custGeom>
              <a:avLst/>
              <a:gdLst>
                <a:gd name="T0" fmla="*/ 737 w 964"/>
                <a:gd name="T1" fmla="*/ 113 h 1531"/>
                <a:gd name="T2" fmla="*/ 907 w 964"/>
                <a:gd name="T3" fmla="*/ 283 h 1531"/>
                <a:gd name="T4" fmla="*/ 851 w 964"/>
                <a:gd name="T5" fmla="*/ 397 h 1531"/>
                <a:gd name="T6" fmla="*/ 907 w 964"/>
                <a:gd name="T7" fmla="*/ 453 h 1531"/>
                <a:gd name="T8" fmla="*/ 964 w 964"/>
                <a:gd name="T9" fmla="*/ 623 h 1531"/>
                <a:gd name="T10" fmla="*/ 794 w 964"/>
                <a:gd name="T11" fmla="*/ 567 h 1531"/>
                <a:gd name="T12" fmla="*/ 510 w 964"/>
                <a:gd name="T13" fmla="*/ 793 h 1531"/>
                <a:gd name="T14" fmla="*/ 397 w 964"/>
                <a:gd name="T15" fmla="*/ 964 h 1531"/>
                <a:gd name="T16" fmla="*/ 454 w 964"/>
                <a:gd name="T17" fmla="*/ 1020 h 1531"/>
                <a:gd name="T18" fmla="*/ 567 w 964"/>
                <a:gd name="T19" fmla="*/ 1020 h 1531"/>
                <a:gd name="T20" fmla="*/ 624 w 964"/>
                <a:gd name="T21" fmla="*/ 1077 h 1531"/>
                <a:gd name="T22" fmla="*/ 681 w 964"/>
                <a:gd name="T23" fmla="*/ 1190 h 1531"/>
                <a:gd name="T24" fmla="*/ 737 w 964"/>
                <a:gd name="T25" fmla="*/ 1304 h 1531"/>
                <a:gd name="T26" fmla="*/ 794 w 964"/>
                <a:gd name="T27" fmla="*/ 1417 h 1531"/>
                <a:gd name="T28" fmla="*/ 737 w 964"/>
                <a:gd name="T29" fmla="*/ 1474 h 1531"/>
                <a:gd name="T30" fmla="*/ 681 w 964"/>
                <a:gd name="T31" fmla="*/ 1531 h 1531"/>
                <a:gd name="T32" fmla="*/ 567 w 964"/>
                <a:gd name="T33" fmla="*/ 1474 h 1531"/>
                <a:gd name="T34" fmla="*/ 397 w 964"/>
                <a:gd name="T35" fmla="*/ 1360 h 1531"/>
                <a:gd name="T36" fmla="*/ 340 w 964"/>
                <a:gd name="T37" fmla="*/ 1304 h 1531"/>
                <a:gd name="T38" fmla="*/ 227 w 964"/>
                <a:gd name="T39" fmla="*/ 1247 h 1531"/>
                <a:gd name="T40" fmla="*/ 170 w 964"/>
                <a:gd name="T41" fmla="*/ 1077 h 1531"/>
                <a:gd name="T42" fmla="*/ 114 w 964"/>
                <a:gd name="T43" fmla="*/ 1020 h 1531"/>
                <a:gd name="T44" fmla="*/ 227 w 964"/>
                <a:gd name="T45" fmla="*/ 907 h 1531"/>
                <a:gd name="T46" fmla="*/ 114 w 964"/>
                <a:gd name="T47" fmla="*/ 850 h 1531"/>
                <a:gd name="T48" fmla="*/ 0 w 964"/>
                <a:gd name="T49" fmla="*/ 737 h 1531"/>
                <a:gd name="T50" fmla="*/ 58 w 964"/>
                <a:gd name="T51" fmla="*/ 567 h 1531"/>
                <a:gd name="T52" fmla="*/ 114 w 964"/>
                <a:gd name="T53" fmla="*/ 453 h 1531"/>
                <a:gd name="T54" fmla="*/ 170 w 964"/>
                <a:gd name="T55" fmla="*/ 340 h 1531"/>
                <a:gd name="T56" fmla="*/ 114 w 964"/>
                <a:gd name="T57" fmla="*/ 283 h 1531"/>
                <a:gd name="T58" fmla="*/ 284 w 964"/>
                <a:gd name="T59" fmla="*/ 226 h 1531"/>
                <a:gd name="T60" fmla="*/ 340 w 964"/>
                <a:gd name="T61" fmla="*/ 56 h 1531"/>
                <a:gd name="T62" fmla="*/ 510 w 964"/>
                <a:gd name="T63" fmla="*/ 0 h 1531"/>
                <a:gd name="T64" fmla="*/ 681 w 964"/>
                <a:gd name="T65" fmla="*/ 56 h 1531"/>
                <a:gd name="T66" fmla="*/ 737 w 964"/>
                <a:gd name="T67" fmla="*/ 0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64" h="1531">
                  <a:moveTo>
                    <a:pt x="737" y="0"/>
                  </a:moveTo>
                  <a:lnTo>
                    <a:pt x="737" y="113"/>
                  </a:lnTo>
                  <a:lnTo>
                    <a:pt x="907" y="113"/>
                  </a:lnTo>
                  <a:lnTo>
                    <a:pt x="907" y="283"/>
                  </a:lnTo>
                  <a:lnTo>
                    <a:pt x="851" y="283"/>
                  </a:lnTo>
                  <a:lnTo>
                    <a:pt x="851" y="397"/>
                  </a:lnTo>
                  <a:lnTo>
                    <a:pt x="907" y="397"/>
                  </a:lnTo>
                  <a:lnTo>
                    <a:pt x="907" y="453"/>
                  </a:lnTo>
                  <a:lnTo>
                    <a:pt x="964" y="453"/>
                  </a:lnTo>
                  <a:lnTo>
                    <a:pt x="964" y="623"/>
                  </a:lnTo>
                  <a:lnTo>
                    <a:pt x="794" y="623"/>
                  </a:lnTo>
                  <a:lnTo>
                    <a:pt x="794" y="567"/>
                  </a:lnTo>
                  <a:lnTo>
                    <a:pt x="510" y="567"/>
                  </a:lnTo>
                  <a:lnTo>
                    <a:pt x="510" y="793"/>
                  </a:lnTo>
                  <a:lnTo>
                    <a:pt x="397" y="793"/>
                  </a:lnTo>
                  <a:lnTo>
                    <a:pt x="397" y="964"/>
                  </a:lnTo>
                  <a:lnTo>
                    <a:pt x="454" y="964"/>
                  </a:lnTo>
                  <a:lnTo>
                    <a:pt x="454" y="1020"/>
                  </a:lnTo>
                  <a:lnTo>
                    <a:pt x="510" y="1020"/>
                  </a:lnTo>
                  <a:lnTo>
                    <a:pt x="567" y="1020"/>
                  </a:lnTo>
                  <a:lnTo>
                    <a:pt x="567" y="1077"/>
                  </a:lnTo>
                  <a:lnTo>
                    <a:pt x="624" y="1077"/>
                  </a:lnTo>
                  <a:lnTo>
                    <a:pt x="624" y="1190"/>
                  </a:lnTo>
                  <a:lnTo>
                    <a:pt x="681" y="1190"/>
                  </a:lnTo>
                  <a:lnTo>
                    <a:pt x="681" y="1304"/>
                  </a:lnTo>
                  <a:lnTo>
                    <a:pt x="737" y="1304"/>
                  </a:lnTo>
                  <a:lnTo>
                    <a:pt x="737" y="1417"/>
                  </a:lnTo>
                  <a:lnTo>
                    <a:pt x="794" y="1417"/>
                  </a:lnTo>
                  <a:lnTo>
                    <a:pt x="794" y="1474"/>
                  </a:lnTo>
                  <a:lnTo>
                    <a:pt x="737" y="1474"/>
                  </a:lnTo>
                  <a:lnTo>
                    <a:pt x="737" y="1531"/>
                  </a:lnTo>
                  <a:lnTo>
                    <a:pt x="681" y="1531"/>
                  </a:lnTo>
                  <a:lnTo>
                    <a:pt x="681" y="1474"/>
                  </a:lnTo>
                  <a:lnTo>
                    <a:pt x="567" y="1474"/>
                  </a:lnTo>
                  <a:lnTo>
                    <a:pt x="567" y="1360"/>
                  </a:lnTo>
                  <a:lnTo>
                    <a:pt x="397" y="1360"/>
                  </a:lnTo>
                  <a:lnTo>
                    <a:pt x="397" y="1304"/>
                  </a:lnTo>
                  <a:lnTo>
                    <a:pt x="340" y="1304"/>
                  </a:lnTo>
                  <a:lnTo>
                    <a:pt x="340" y="1247"/>
                  </a:lnTo>
                  <a:lnTo>
                    <a:pt x="227" y="1247"/>
                  </a:lnTo>
                  <a:lnTo>
                    <a:pt x="227" y="1077"/>
                  </a:lnTo>
                  <a:lnTo>
                    <a:pt x="170" y="1077"/>
                  </a:lnTo>
                  <a:lnTo>
                    <a:pt x="170" y="1020"/>
                  </a:lnTo>
                  <a:lnTo>
                    <a:pt x="114" y="1020"/>
                  </a:lnTo>
                  <a:lnTo>
                    <a:pt x="114" y="907"/>
                  </a:lnTo>
                  <a:lnTo>
                    <a:pt x="227" y="907"/>
                  </a:lnTo>
                  <a:lnTo>
                    <a:pt x="227" y="850"/>
                  </a:lnTo>
                  <a:lnTo>
                    <a:pt x="114" y="850"/>
                  </a:lnTo>
                  <a:lnTo>
                    <a:pt x="114" y="737"/>
                  </a:lnTo>
                  <a:lnTo>
                    <a:pt x="0" y="737"/>
                  </a:lnTo>
                  <a:lnTo>
                    <a:pt x="0" y="567"/>
                  </a:lnTo>
                  <a:lnTo>
                    <a:pt x="58" y="567"/>
                  </a:lnTo>
                  <a:lnTo>
                    <a:pt x="57" y="453"/>
                  </a:lnTo>
                  <a:lnTo>
                    <a:pt x="114" y="453"/>
                  </a:lnTo>
                  <a:lnTo>
                    <a:pt x="114" y="340"/>
                  </a:lnTo>
                  <a:lnTo>
                    <a:pt x="170" y="340"/>
                  </a:lnTo>
                  <a:lnTo>
                    <a:pt x="170" y="283"/>
                  </a:lnTo>
                  <a:lnTo>
                    <a:pt x="114" y="283"/>
                  </a:lnTo>
                  <a:lnTo>
                    <a:pt x="114" y="226"/>
                  </a:lnTo>
                  <a:lnTo>
                    <a:pt x="284" y="226"/>
                  </a:lnTo>
                  <a:lnTo>
                    <a:pt x="284" y="56"/>
                  </a:lnTo>
                  <a:lnTo>
                    <a:pt x="340" y="56"/>
                  </a:lnTo>
                  <a:lnTo>
                    <a:pt x="340" y="0"/>
                  </a:lnTo>
                  <a:lnTo>
                    <a:pt x="510" y="0"/>
                  </a:lnTo>
                  <a:lnTo>
                    <a:pt x="510" y="56"/>
                  </a:lnTo>
                  <a:lnTo>
                    <a:pt x="681" y="56"/>
                  </a:lnTo>
                  <a:lnTo>
                    <a:pt x="681" y="0"/>
                  </a:lnTo>
                  <a:lnTo>
                    <a:pt x="737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5" name="Freeform 19">
              <a:extLst>
                <a:ext uri="{FF2B5EF4-FFF2-40B4-BE49-F238E27FC236}">
                  <a16:creationId xmlns:a16="http://schemas.microsoft.com/office/drawing/2014/main" id="{E0620A3B-057F-438A-A3A4-CFAA061A2B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2" y="4215"/>
              <a:ext cx="511" cy="567"/>
            </a:xfrm>
            <a:custGeom>
              <a:avLst/>
              <a:gdLst>
                <a:gd name="T0" fmla="*/ 284 w 511"/>
                <a:gd name="T1" fmla="*/ 510 h 567"/>
                <a:gd name="T2" fmla="*/ 57 w 511"/>
                <a:gd name="T3" fmla="*/ 510 h 567"/>
                <a:gd name="T4" fmla="*/ 57 w 511"/>
                <a:gd name="T5" fmla="*/ 567 h 567"/>
                <a:gd name="T6" fmla="*/ 0 w 511"/>
                <a:gd name="T7" fmla="*/ 567 h 567"/>
                <a:gd name="T8" fmla="*/ 0 w 511"/>
                <a:gd name="T9" fmla="*/ 453 h 567"/>
                <a:gd name="T10" fmla="*/ 57 w 511"/>
                <a:gd name="T11" fmla="*/ 453 h 567"/>
                <a:gd name="T12" fmla="*/ 57 w 511"/>
                <a:gd name="T13" fmla="*/ 283 h 567"/>
                <a:gd name="T14" fmla="*/ 170 w 511"/>
                <a:gd name="T15" fmla="*/ 283 h 567"/>
                <a:gd name="T16" fmla="*/ 170 w 511"/>
                <a:gd name="T17" fmla="*/ 170 h 567"/>
                <a:gd name="T18" fmla="*/ 227 w 511"/>
                <a:gd name="T19" fmla="*/ 170 h 567"/>
                <a:gd name="T20" fmla="*/ 227 w 511"/>
                <a:gd name="T21" fmla="*/ 113 h 567"/>
                <a:gd name="T22" fmla="*/ 170 w 511"/>
                <a:gd name="T23" fmla="*/ 113 h 567"/>
                <a:gd name="T24" fmla="*/ 170 w 511"/>
                <a:gd name="T25" fmla="*/ 0 h 567"/>
                <a:gd name="T26" fmla="*/ 227 w 511"/>
                <a:gd name="T27" fmla="*/ 0 h 567"/>
                <a:gd name="T28" fmla="*/ 227 w 511"/>
                <a:gd name="T29" fmla="*/ 56 h 567"/>
                <a:gd name="T30" fmla="*/ 397 w 511"/>
                <a:gd name="T31" fmla="*/ 56 h 567"/>
                <a:gd name="T32" fmla="*/ 397 w 511"/>
                <a:gd name="T33" fmla="*/ 170 h 567"/>
                <a:gd name="T34" fmla="*/ 454 w 511"/>
                <a:gd name="T35" fmla="*/ 170 h 567"/>
                <a:gd name="T36" fmla="*/ 511 w 511"/>
                <a:gd name="T37" fmla="*/ 170 h 567"/>
                <a:gd name="T38" fmla="*/ 511 w 511"/>
                <a:gd name="T39" fmla="*/ 340 h 567"/>
                <a:gd name="T40" fmla="*/ 397 w 511"/>
                <a:gd name="T41" fmla="*/ 340 h 567"/>
                <a:gd name="T42" fmla="*/ 397 w 511"/>
                <a:gd name="T43" fmla="*/ 453 h 567"/>
                <a:gd name="T44" fmla="*/ 284 w 511"/>
                <a:gd name="T45" fmla="*/ 453 h 567"/>
                <a:gd name="T46" fmla="*/ 284 w 511"/>
                <a:gd name="T47" fmla="*/ 51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11" h="567">
                  <a:moveTo>
                    <a:pt x="284" y="510"/>
                  </a:moveTo>
                  <a:lnTo>
                    <a:pt x="57" y="510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453"/>
                  </a:lnTo>
                  <a:lnTo>
                    <a:pt x="57" y="453"/>
                  </a:lnTo>
                  <a:lnTo>
                    <a:pt x="57" y="283"/>
                  </a:lnTo>
                  <a:lnTo>
                    <a:pt x="170" y="283"/>
                  </a:lnTo>
                  <a:lnTo>
                    <a:pt x="170" y="170"/>
                  </a:lnTo>
                  <a:lnTo>
                    <a:pt x="227" y="170"/>
                  </a:lnTo>
                  <a:lnTo>
                    <a:pt x="227" y="113"/>
                  </a:lnTo>
                  <a:lnTo>
                    <a:pt x="170" y="113"/>
                  </a:lnTo>
                  <a:lnTo>
                    <a:pt x="170" y="0"/>
                  </a:lnTo>
                  <a:lnTo>
                    <a:pt x="227" y="0"/>
                  </a:lnTo>
                  <a:lnTo>
                    <a:pt x="227" y="56"/>
                  </a:lnTo>
                  <a:lnTo>
                    <a:pt x="397" y="56"/>
                  </a:lnTo>
                  <a:lnTo>
                    <a:pt x="397" y="170"/>
                  </a:lnTo>
                  <a:lnTo>
                    <a:pt x="454" y="170"/>
                  </a:lnTo>
                  <a:lnTo>
                    <a:pt x="511" y="170"/>
                  </a:lnTo>
                  <a:lnTo>
                    <a:pt x="511" y="340"/>
                  </a:lnTo>
                  <a:lnTo>
                    <a:pt x="397" y="340"/>
                  </a:lnTo>
                  <a:lnTo>
                    <a:pt x="397" y="453"/>
                  </a:lnTo>
                  <a:lnTo>
                    <a:pt x="284" y="453"/>
                  </a:lnTo>
                  <a:lnTo>
                    <a:pt x="284" y="51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6" name="Freeform 20">
              <a:extLst>
                <a:ext uri="{FF2B5EF4-FFF2-40B4-BE49-F238E27FC236}">
                  <a16:creationId xmlns:a16="http://schemas.microsoft.com/office/drawing/2014/main" id="{7D2F2EA5-6CC9-4899-996A-405E27C0E23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0" y="3840"/>
              <a:ext cx="3" cy="9"/>
            </a:xfrm>
            <a:custGeom>
              <a:avLst/>
              <a:gdLst>
                <a:gd name="T0" fmla="*/ 3 w 3"/>
                <a:gd name="T1" fmla="*/ 0 h 9"/>
                <a:gd name="T2" fmla="*/ 0 w 3"/>
                <a:gd name="T3" fmla="*/ 9 h 9"/>
                <a:gd name="T4" fmla="*/ 3 w 3"/>
                <a:gd name="T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9">
                  <a:moveTo>
                    <a:pt x="3" y="0"/>
                  </a:moveTo>
                  <a:cubicBezTo>
                    <a:pt x="2" y="3"/>
                    <a:pt x="0" y="9"/>
                    <a:pt x="0" y="9"/>
                  </a:cubicBezTo>
                  <a:cubicBezTo>
                    <a:pt x="0" y="9"/>
                    <a:pt x="2" y="3"/>
                    <a:pt x="3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9477" name="Group 21">
            <a:extLst>
              <a:ext uri="{FF2B5EF4-FFF2-40B4-BE49-F238E27FC236}">
                <a16:creationId xmlns:a16="http://schemas.microsoft.com/office/drawing/2014/main" id="{4D6F94E7-92B1-42D8-96FB-185F4208E5E9}"/>
              </a:ext>
            </a:extLst>
          </p:cNvPr>
          <p:cNvGrpSpPr>
            <a:grpSpLocks/>
          </p:cNvGrpSpPr>
          <p:nvPr/>
        </p:nvGrpSpPr>
        <p:grpSpPr bwMode="auto">
          <a:xfrm>
            <a:off x="1630363" y="120650"/>
            <a:ext cx="8550275" cy="9359900"/>
            <a:chOff x="1027" y="76"/>
            <a:chExt cx="5386" cy="5896"/>
          </a:xfrm>
        </p:grpSpPr>
        <p:sp>
          <p:nvSpPr>
            <p:cNvPr id="19478" name="Freeform 22">
              <a:extLst>
                <a:ext uri="{FF2B5EF4-FFF2-40B4-BE49-F238E27FC236}">
                  <a16:creationId xmlns:a16="http://schemas.microsoft.com/office/drawing/2014/main" id="{EDF4BF40-99C2-4BFA-9BC3-31F3C0A3BE5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0" y="5349"/>
              <a:ext cx="453" cy="623"/>
            </a:xfrm>
            <a:custGeom>
              <a:avLst/>
              <a:gdLst>
                <a:gd name="T0" fmla="*/ 340 w 453"/>
                <a:gd name="T1" fmla="*/ 623 h 623"/>
                <a:gd name="T2" fmla="*/ 283 w 453"/>
                <a:gd name="T3" fmla="*/ 623 h 623"/>
                <a:gd name="T4" fmla="*/ 283 w 453"/>
                <a:gd name="T5" fmla="*/ 567 h 623"/>
                <a:gd name="T6" fmla="*/ 113 w 453"/>
                <a:gd name="T7" fmla="*/ 567 h 623"/>
                <a:gd name="T8" fmla="*/ 113 w 453"/>
                <a:gd name="T9" fmla="*/ 397 h 623"/>
                <a:gd name="T10" fmla="*/ 57 w 453"/>
                <a:gd name="T11" fmla="*/ 397 h 623"/>
                <a:gd name="T12" fmla="*/ 57 w 453"/>
                <a:gd name="T13" fmla="*/ 283 h 623"/>
                <a:gd name="T14" fmla="*/ 113 w 453"/>
                <a:gd name="T15" fmla="*/ 283 h 623"/>
                <a:gd name="T16" fmla="*/ 113 w 453"/>
                <a:gd name="T17" fmla="*/ 227 h 623"/>
                <a:gd name="T18" fmla="*/ 57 w 453"/>
                <a:gd name="T19" fmla="*/ 227 h 623"/>
                <a:gd name="T20" fmla="*/ 57 w 453"/>
                <a:gd name="T21" fmla="*/ 113 h 623"/>
                <a:gd name="T22" fmla="*/ 0 w 453"/>
                <a:gd name="T23" fmla="*/ 113 h 623"/>
                <a:gd name="T24" fmla="*/ 0 w 453"/>
                <a:gd name="T25" fmla="*/ 56 h 623"/>
                <a:gd name="T26" fmla="*/ 57 w 453"/>
                <a:gd name="T27" fmla="*/ 56 h 623"/>
                <a:gd name="T28" fmla="*/ 57 w 453"/>
                <a:gd name="T29" fmla="*/ 0 h 623"/>
                <a:gd name="T30" fmla="*/ 340 w 453"/>
                <a:gd name="T31" fmla="*/ 0 h 623"/>
                <a:gd name="T32" fmla="*/ 340 w 453"/>
                <a:gd name="T33" fmla="*/ 56 h 623"/>
                <a:gd name="T34" fmla="*/ 283 w 453"/>
                <a:gd name="T35" fmla="*/ 56 h 623"/>
                <a:gd name="T36" fmla="*/ 283 w 453"/>
                <a:gd name="T37" fmla="*/ 170 h 623"/>
                <a:gd name="T38" fmla="*/ 340 w 453"/>
                <a:gd name="T39" fmla="*/ 170 h 623"/>
                <a:gd name="T40" fmla="*/ 340 w 453"/>
                <a:gd name="T41" fmla="*/ 340 h 623"/>
                <a:gd name="T42" fmla="*/ 397 w 453"/>
                <a:gd name="T43" fmla="*/ 340 h 623"/>
                <a:gd name="T44" fmla="*/ 397 w 453"/>
                <a:gd name="T45" fmla="*/ 397 h 623"/>
                <a:gd name="T46" fmla="*/ 453 w 453"/>
                <a:gd name="T47" fmla="*/ 397 h 623"/>
                <a:gd name="T48" fmla="*/ 453 w 453"/>
                <a:gd name="T49" fmla="*/ 453 h 623"/>
                <a:gd name="T50" fmla="*/ 397 w 453"/>
                <a:gd name="T51" fmla="*/ 453 h 623"/>
                <a:gd name="T52" fmla="*/ 397 w 453"/>
                <a:gd name="T53" fmla="*/ 567 h 623"/>
                <a:gd name="T54" fmla="*/ 340 w 453"/>
                <a:gd name="T55" fmla="*/ 567 h 623"/>
                <a:gd name="T56" fmla="*/ 340 w 453"/>
                <a:gd name="T57" fmla="*/ 623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53" h="623">
                  <a:moveTo>
                    <a:pt x="340" y="623"/>
                  </a:moveTo>
                  <a:lnTo>
                    <a:pt x="283" y="623"/>
                  </a:lnTo>
                  <a:lnTo>
                    <a:pt x="283" y="567"/>
                  </a:lnTo>
                  <a:lnTo>
                    <a:pt x="113" y="567"/>
                  </a:lnTo>
                  <a:lnTo>
                    <a:pt x="113" y="397"/>
                  </a:lnTo>
                  <a:lnTo>
                    <a:pt x="57" y="397"/>
                  </a:lnTo>
                  <a:lnTo>
                    <a:pt x="57" y="283"/>
                  </a:lnTo>
                  <a:lnTo>
                    <a:pt x="113" y="283"/>
                  </a:lnTo>
                  <a:lnTo>
                    <a:pt x="113" y="227"/>
                  </a:lnTo>
                  <a:lnTo>
                    <a:pt x="57" y="227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56"/>
                  </a:lnTo>
                  <a:lnTo>
                    <a:pt x="57" y="56"/>
                  </a:lnTo>
                  <a:lnTo>
                    <a:pt x="57" y="0"/>
                  </a:lnTo>
                  <a:lnTo>
                    <a:pt x="340" y="0"/>
                  </a:lnTo>
                  <a:lnTo>
                    <a:pt x="340" y="56"/>
                  </a:lnTo>
                  <a:lnTo>
                    <a:pt x="283" y="56"/>
                  </a:lnTo>
                  <a:lnTo>
                    <a:pt x="283" y="170"/>
                  </a:lnTo>
                  <a:lnTo>
                    <a:pt x="340" y="170"/>
                  </a:lnTo>
                  <a:lnTo>
                    <a:pt x="340" y="340"/>
                  </a:lnTo>
                  <a:lnTo>
                    <a:pt x="397" y="340"/>
                  </a:lnTo>
                  <a:lnTo>
                    <a:pt x="397" y="397"/>
                  </a:lnTo>
                  <a:lnTo>
                    <a:pt x="453" y="397"/>
                  </a:lnTo>
                  <a:lnTo>
                    <a:pt x="453" y="453"/>
                  </a:lnTo>
                  <a:lnTo>
                    <a:pt x="397" y="453"/>
                  </a:lnTo>
                  <a:lnTo>
                    <a:pt x="397" y="567"/>
                  </a:lnTo>
                  <a:lnTo>
                    <a:pt x="340" y="567"/>
                  </a:lnTo>
                  <a:lnTo>
                    <a:pt x="340" y="62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9" name="Freeform 23">
              <a:extLst>
                <a:ext uri="{FF2B5EF4-FFF2-40B4-BE49-F238E27FC236}">
                  <a16:creationId xmlns:a16="http://schemas.microsoft.com/office/drawing/2014/main" id="{759270D8-BEE8-4A03-BD2C-3325C78B8C4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0" y="5462"/>
              <a:ext cx="283" cy="340"/>
            </a:xfrm>
            <a:custGeom>
              <a:avLst/>
              <a:gdLst>
                <a:gd name="T0" fmla="*/ 170 w 283"/>
                <a:gd name="T1" fmla="*/ 0 h 340"/>
                <a:gd name="T2" fmla="*/ 170 w 283"/>
                <a:gd name="T3" fmla="*/ 57 h 340"/>
                <a:gd name="T4" fmla="*/ 113 w 283"/>
                <a:gd name="T5" fmla="*/ 57 h 340"/>
                <a:gd name="T6" fmla="*/ 113 w 283"/>
                <a:gd name="T7" fmla="*/ 114 h 340"/>
                <a:gd name="T8" fmla="*/ 0 w 283"/>
                <a:gd name="T9" fmla="*/ 114 h 340"/>
                <a:gd name="T10" fmla="*/ 0 w 283"/>
                <a:gd name="T11" fmla="*/ 227 h 340"/>
                <a:gd name="T12" fmla="*/ 56 w 283"/>
                <a:gd name="T13" fmla="*/ 227 h 340"/>
                <a:gd name="T14" fmla="*/ 56 w 283"/>
                <a:gd name="T15" fmla="*/ 340 h 340"/>
                <a:gd name="T16" fmla="*/ 113 w 283"/>
                <a:gd name="T17" fmla="*/ 340 h 340"/>
                <a:gd name="T18" fmla="*/ 113 w 283"/>
                <a:gd name="T19" fmla="*/ 284 h 340"/>
                <a:gd name="T20" fmla="*/ 170 w 283"/>
                <a:gd name="T21" fmla="*/ 284 h 340"/>
                <a:gd name="T22" fmla="*/ 170 w 283"/>
                <a:gd name="T23" fmla="*/ 340 h 340"/>
                <a:gd name="T24" fmla="*/ 227 w 283"/>
                <a:gd name="T25" fmla="*/ 340 h 340"/>
                <a:gd name="T26" fmla="*/ 227 w 283"/>
                <a:gd name="T27" fmla="*/ 170 h 340"/>
                <a:gd name="T28" fmla="*/ 283 w 283"/>
                <a:gd name="T29" fmla="*/ 170 h 340"/>
                <a:gd name="T30" fmla="*/ 283 w 283"/>
                <a:gd name="T31" fmla="*/ 114 h 340"/>
                <a:gd name="T32" fmla="*/ 227 w 283"/>
                <a:gd name="T33" fmla="*/ 114 h 340"/>
                <a:gd name="T34" fmla="*/ 227 w 283"/>
                <a:gd name="T35" fmla="*/ 0 h 340"/>
                <a:gd name="T36" fmla="*/ 170 w 283"/>
                <a:gd name="T3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83" h="340">
                  <a:moveTo>
                    <a:pt x="170" y="0"/>
                  </a:moveTo>
                  <a:lnTo>
                    <a:pt x="170" y="57"/>
                  </a:lnTo>
                  <a:lnTo>
                    <a:pt x="113" y="57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56" y="340"/>
                  </a:lnTo>
                  <a:lnTo>
                    <a:pt x="113" y="340"/>
                  </a:lnTo>
                  <a:lnTo>
                    <a:pt x="113" y="284"/>
                  </a:lnTo>
                  <a:lnTo>
                    <a:pt x="170" y="284"/>
                  </a:lnTo>
                  <a:lnTo>
                    <a:pt x="170" y="340"/>
                  </a:lnTo>
                  <a:lnTo>
                    <a:pt x="227" y="340"/>
                  </a:lnTo>
                  <a:lnTo>
                    <a:pt x="227" y="170"/>
                  </a:lnTo>
                  <a:lnTo>
                    <a:pt x="283" y="170"/>
                  </a:lnTo>
                  <a:lnTo>
                    <a:pt x="283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17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0" name="Freeform 24">
              <a:extLst>
                <a:ext uri="{FF2B5EF4-FFF2-40B4-BE49-F238E27FC236}">
                  <a16:creationId xmlns:a16="http://schemas.microsoft.com/office/drawing/2014/main" id="{4041D29A-D110-42C5-B7D0-76CCC738A38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3" y="5179"/>
              <a:ext cx="737" cy="510"/>
            </a:xfrm>
            <a:custGeom>
              <a:avLst/>
              <a:gdLst>
                <a:gd name="T0" fmla="*/ 737 w 737"/>
                <a:gd name="T1" fmla="*/ 113 h 510"/>
                <a:gd name="T2" fmla="*/ 624 w 737"/>
                <a:gd name="T3" fmla="*/ 113 h 510"/>
                <a:gd name="T4" fmla="*/ 624 w 737"/>
                <a:gd name="T5" fmla="*/ 56 h 510"/>
                <a:gd name="T6" fmla="*/ 454 w 737"/>
                <a:gd name="T7" fmla="*/ 56 h 510"/>
                <a:gd name="T8" fmla="*/ 454 w 737"/>
                <a:gd name="T9" fmla="*/ 0 h 510"/>
                <a:gd name="T10" fmla="*/ 283 w 737"/>
                <a:gd name="T11" fmla="*/ 0 h 510"/>
                <a:gd name="T12" fmla="*/ 283 w 737"/>
                <a:gd name="T13" fmla="*/ 113 h 510"/>
                <a:gd name="T14" fmla="*/ 113 w 737"/>
                <a:gd name="T15" fmla="*/ 113 h 510"/>
                <a:gd name="T16" fmla="*/ 113 w 737"/>
                <a:gd name="T17" fmla="*/ 170 h 510"/>
                <a:gd name="T18" fmla="*/ 0 w 737"/>
                <a:gd name="T19" fmla="*/ 170 h 510"/>
                <a:gd name="T20" fmla="*/ 0 w 737"/>
                <a:gd name="T21" fmla="*/ 340 h 510"/>
                <a:gd name="T22" fmla="*/ 57 w 737"/>
                <a:gd name="T23" fmla="*/ 340 h 510"/>
                <a:gd name="T24" fmla="*/ 57 w 737"/>
                <a:gd name="T25" fmla="*/ 397 h 510"/>
                <a:gd name="T26" fmla="*/ 170 w 737"/>
                <a:gd name="T27" fmla="*/ 397 h 510"/>
                <a:gd name="T28" fmla="*/ 170 w 737"/>
                <a:gd name="T29" fmla="*/ 510 h 510"/>
                <a:gd name="T30" fmla="*/ 227 w 737"/>
                <a:gd name="T31" fmla="*/ 510 h 510"/>
                <a:gd name="T32" fmla="*/ 227 w 737"/>
                <a:gd name="T33" fmla="*/ 397 h 510"/>
                <a:gd name="T34" fmla="*/ 340 w 737"/>
                <a:gd name="T35" fmla="*/ 397 h 510"/>
                <a:gd name="T36" fmla="*/ 340 w 737"/>
                <a:gd name="T37" fmla="*/ 340 h 510"/>
                <a:gd name="T38" fmla="*/ 397 w 737"/>
                <a:gd name="T39" fmla="*/ 340 h 510"/>
                <a:gd name="T40" fmla="*/ 397 w 737"/>
                <a:gd name="T41" fmla="*/ 226 h 510"/>
                <a:gd name="T42" fmla="*/ 454 w 737"/>
                <a:gd name="T43" fmla="*/ 226 h 510"/>
                <a:gd name="T44" fmla="*/ 454 w 737"/>
                <a:gd name="T45" fmla="*/ 170 h 510"/>
                <a:gd name="T46" fmla="*/ 737 w 737"/>
                <a:gd name="T47" fmla="*/ 170 h 510"/>
                <a:gd name="T48" fmla="*/ 737 w 737"/>
                <a:gd name="T49" fmla="*/ 113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37" h="510">
                  <a:moveTo>
                    <a:pt x="737" y="113"/>
                  </a:moveTo>
                  <a:lnTo>
                    <a:pt x="624" y="113"/>
                  </a:lnTo>
                  <a:lnTo>
                    <a:pt x="624" y="56"/>
                  </a:lnTo>
                  <a:lnTo>
                    <a:pt x="454" y="56"/>
                  </a:lnTo>
                  <a:lnTo>
                    <a:pt x="454" y="0"/>
                  </a:lnTo>
                  <a:lnTo>
                    <a:pt x="283" y="0"/>
                  </a:lnTo>
                  <a:lnTo>
                    <a:pt x="283" y="113"/>
                  </a:lnTo>
                  <a:lnTo>
                    <a:pt x="113" y="113"/>
                  </a:lnTo>
                  <a:lnTo>
                    <a:pt x="113" y="170"/>
                  </a:lnTo>
                  <a:lnTo>
                    <a:pt x="0" y="170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397"/>
                  </a:lnTo>
                  <a:lnTo>
                    <a:pt x="170" y="397"/>
                  </a:lnTo>
                  <a:lnTo>
                    <a:pt x="170" y="510"/>
                  </a:lnTo>
                  <a:lnTo>
                    <a:pt x="227" y="510"/>
                  </a:lnTo>
                  <a:lnTo>
                    <a:pt x="227" y="397"/>
                  </a:lnTo>
                  <a:lnTo>
                    <a:pt x="340" y="397"/>
                  </a:lnTo>
                  <a:lnTo>
                    <a:pt x="340" y="340"/>
                  </a:lnTo>
                  <a:lnTo>
                    <a:pt x="397" y="340"/>
                  </a:lnTo>
                  <a:lnTo>
                    <a:pt x="397" y="226"/>
                  </a:lnTo>
                  <a:lnTo>
                    <a:pt x="454" y="226"/>
                  </a:lnTo>
                  <a:lnTo>
                    <a:pt x="454" y="170"/>
                  </a:lnTo>
                  <a:lnTo>
                    <a:pt x="737" y="170"/>
                  </a:lnTo>
                  <a:lnTo>
                    <a:pt x="737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1" name="Freeform 25">
              <a:extLst>
                <a:ext uri="{FF2B5EF4-FFF2-40B4-BE49-F238E27FC236}">
                  <a16:creationId xmlns:a16="http://schemas.microsoft.com/office/drawing/2014/main" id="{52057FAD-2858-4D52-8434-C06714B13C6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9" y="4555"/>
              <a:ext cx="114" cy="170"/>
            </a:xfrm>
            <a:custGeom>
              <a:avLst/>
              <a:gdLst>
                <a:gd name="T0" fmla="*/ 114 w 114"/>
                <a:gd name="T1" fmla="*/ 0 h 170"/>
                <a:gd name="T2" fmla="*/ 0 w 114"/>
                <a:gd name="T3" fmla="*/ 0 h 170"/>
                <a:gd name="T4" fmla="*/ 0 w 114"/>
                <a:gd name="T5" fmla="*/ 113 h 170"/>
                <a:gd name="T6" fmla="*/ 57 w 114"/>
                <a:gd name="T7" fmla="*/ 113 h 170"/>
                <a:gd name="T8" fmla="*/ 57 w 114"/>
                <a:gd name="T9" fmla="*/ 170 h 170"/>
                <a:gd name="T10" fmla="*/ 114 w 114"/>
                <a:gd name="T11" fmla="*/ 170 h 170"/>
                <a:gd name="T12" fmla="*/ 114 w 114"/>
                <a:gd name="T1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70">
                  <a:moveTo>
                    <a:pt x="114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114" y="170"/>
                  </a:lnTo>
                  <a:lnTo>
                    <a:pt x="11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2" name="Freeform 26">
              <a:extLst>
                <a:ext uri="{FF2B5EF4-FFF2-40B4-BE49-F238E27FC236}">
                  <a16:creationId xmlns:a16="http://schemas.microsoft.com/office/drawing/2014/main" id="{96BF6B75-F1F6-4AF9-88CA-B2B488B436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9" y="4668"/>
              <a:ext cx="284" cy="227"/>
            </a:xfrm>
            <a:custGeom>
              <a:avLst/>
              <a:gdLst>
                <a:gd name="T0" fmla="*/ 227 w 284"/>
                <a:gd name="T1" fmla="*/ 0 h 227"/>
                <a:gd name="T2" fmla="*/ 57 w 284"/>
                <a:gd name="T3" fmla="*/ 0 h 227"/>
                <a:gd name="T4" fmla="*/ 57 w 284"/>
                <a:gd name="T5" fmla="*/ 57 h 227"/>
                <a:gd name="T6" fmla="*/ 0 w 284"/>
                <a:gd name="T7" fmla="*/ 57 h 227"/>
                <a:gd name="T8" fmla="*/ 0 w 284"/>
                <a:gd name="T9" fmla="*/ 227 h 227"/>
                <a:gd name="T10" fmla="*/ 113 w 284"/>
                <a:gd name="T11" fmla="*/ 227 h 227"/>
                <a:gd name="T12" fmla="*/ 113 w 284"/>
                <a:gd name="T13" fmla="*/ 170 h 227"/>
                <a:gd name="T14" fmla="*/ 284 w 284"/>
                <a:gd name="T15" fmla="*/ 170 h 227"/>
                <a:gd name="T16" fmla="*/ 284 w 284"/>
                <a:gd name="T17" fmla="*/ 57 h 227"/>
                <a:gd name="T18" fmla="*/ 227 w 284"/>
                <a:gd name="T19" fmla="*/ 57 h 227"/>
                <a:gd name="T20" fmla="*/ 227 w 284"/>
                <a:gd name="T2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4" h="227">
                  <a:moveTo>
                    <a:pt x="227" y="0"/>
                  </a:move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70"/>
                  </a:lnTo>
                  <a:lnTo>
                    <a:pt x="284" y="170"/>
                  </a:lnTo>
                  <a:lnTo>
                    <a:pt x="284" y="57"/>
                  </a:lnTo>
                  <a:lnTo>
                    <a:pt x="227" y="57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3" name="Freeform 27">
              <a:extLst>
                <a:ext uri="{FF2B5EF4-FFF2-40B4-BE49-F238E27FC236}">
                  <a16:creationId xmlns:a16="http://schemas.microsoft.com/office/drawing/2014/main" id="{4A60B921-B0AD-422D-BD0E-8F65E8DC463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" y="4838"/>
              <a:ext cx="114" cy="114"/>
            </a:xfrm>
            <a:custGeom>
              <a:avLst/>
              <a:gdLst>
                <a:gd name="T0" fmla="*/ 114 w 114"/>
                <a:gd name="T1" fmla="*/ 0 h 114"/>
                <a:gd name="T2" fmla="*/ 114 w 114"/>
                <a:gd name="T3" fmla="*/ 114 h 114"/>
                <a:gd name="T4" fmla="*/ 0 w 114"/>
                <a:gd name="T5" fmla="*/ 114 h 114"/>
                <a:gd name="T6" fmla="*/ 0 w 114"/>
                <a:gd name="T7" fmla="*/ 0 h 114"/>
                <a:gd name="T8" fmla="*/ 114 w 114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14">
                  <a:moveTo>
                    <a:pt x="114" y="0"/>
                  </a:moveTo>
                  <a:lnTo>
                    <a:pt x="114" y="114"/>
                  </a:lnTo>
                  <a:lnTo>
                    <a:pt x="0" y="114"/>
                  </a:lnTo>
                  <a:lnTo>
                    <a:pt x="0" y="0"/>
                  </a:lnTo>
                  <a:lnTo>
                    <a:pt x="11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4" name="Freeform 28">
              <a:extLst>
                <a:ext uri="{FF2B5EF4-FFF2-40B4-BE49-F238E27FC236}">
                  <a16:creationId xmlns:a16="http://schemas.microsoft.com/office/drawing/2014/main" id="{2452E227-8F6E-4D54-96E4-6A38597EBE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" y="4952"/>
              <a:ext cx="341" cy="340"/>
            </a:xfrm>
            <a:custGeom>
              <a:avLst/>
              <a:gdLst>
                <a:gd name="T0" fmla="*/ 0 w 341"/>
                <a:gd name="T1" fmla="*/ 0 h 340"/>
                <a:gd name="T2" fmla="*/ 0 w 341"/>
                <a:gd name="T3" fmla="*/ 113 h 340"/>
                <a:gd name="T4" fmla="*/ 57 w 341"/>
                <a:gd name="T5" fmla="*/ 113 h 340"/>
                <a:gd name="T6" fmla="*/ 57 w 341"/>
                <a:gd name="T7" fmla="*/ 227 h 340"/>
                <a:gd name="T8" fmla="*/ 171 w 341"/>
                <a:gd name="T9" fmla="*/ 227 h 340"/>
                <a:gd name="T10" fmla="*/ 171 w 341"/>
                <a:gd name="T11" fmla="*/ 340 h 340"/>
                <a:gd name="T12" fmla="*/ 227 w 341"/>
                <a:gd name="T13" fmla="*/ 340 h 340"/>
                <a:gd name="T14" fmla="*/ 227 w 341"/>
                <a:gd name="T15" fmla="*/ 227 h 340"/>
                <a:gd name="T16" fmla="*/ 341 w 341"/>
                <a:gd name="T17" fmla="*/ 227 h 340"/>
                <a:gd name="T18" fmla="*/ 341 w 341"/>
                <a:gd name="T19" fmla="*/ 113 h 340"/>
                <a:gd name="T20" fmla="*/ 227 w 341"/>
                <a:gd name="T21" fmla="*/ 113 h 340"/>
                <a:gd name="T22" fmla="*/ 227 w 341"/>
                <a:gd name="T23" fmla="*/ 0 h 340"/>
                <a:gd name="T24" fmla="*/ 0 w 341"/>
                <a:gd name="T25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1" h="340">
                  <a:moveTo>
                    <a:pt x="0" y="0"/>
                  </a:moveTo>
                  <a:lnTo>
                    <a:pt x="0" y="113"/>
                  </a:lnTo>
                  <a:lnTo>
                    <a:pt x="57" y="113"/>
                  </a:lnTo>
                  <a:lnTo>
                    <a:pt x="57" y="227"/>
                  </a:lnTo>
                  <a:lnTo>
                    <a:pt x="171" y="227"/>
                  </a:lnTo>
                  <a:lnTo>
                    <a:pt x="171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341" y="227"/>
                  </a:lnTo>
                  <a:lnTo>
                    <a:pt x="341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5" name="Freeform 29">
              <a:extLst>
                <a:ext uri="{FF2B5EF4-FFF2-40B4-BE49-F238E27FC236}">
                  <a16:creationId xmlns:a16="http://schemas.microsoft.com/office/drawing/2014/main" id="{D4D3CCDE-EFFD-42E9-84D9-0097973DF0EC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3" y="4838"/>
              <a:ext cx="226" cy="227"/>
            </a:xfrm>
            <a:custGeom>
              <a:avLst/>
              <a:gdLst>
                <a:gd name="T0" fmla="*/ 226 w 226"/>
                <a:gd name="T1" fmla="*/ 0 h 227"/>
                <a:gd name="T2" fmla="*/ 226 w 226"/>
                <a:gd name="T3" fmla="*/ 227 h 227"/>
                <a:gd name="T4" fmla="*/ 56 w 226"/>
                <a:gd name="T5" fmla="*/ 227 h 227"/>
                <a:gd name="T6" fmla="*/ 56 w 226"/>
                <a:gd name="T7" fmla="*/ 114 h 227"/>
                <a:gd name="T8" fmla="*/ 0 w 226"/>
                <a:gd name="T9" fmla="*/ 114 h 227"/>
                <a:gd name="T10" fmla="*/ 0 w 226"/>
                <a:gd name="T11" fmla="*/ 57 h 227"/>
                <a:gd name="T12" fmla="*/ 113 w 226"/>
                <a:gd name="T13" fmla="*/ 57 h 227"/>
                <a:gd name="T14" fmla="*/ 113 w 226"/>
                <a:gd name="T15" fmla="*/ 0 h 227"/>
                <a:gd name="T16" fmla="*/ 226 w 226"/>
                <a:gd name="T1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6" h="227">
                  <a:moveTo>
                    <a:pt x="226" y="0"/>
                  </a:moveTo>
                  <a:lnTo>
                    <a:pt x="226" y="227"/>
                  </a:lnTo>
                  <a:lnTo>
                    <a:pt x="56" y="227"/>
                  </a:lnTo>
                  <a:lnTo>
                    <a:pt x="56" y="114"/>
                  </a:lnTo>
                  <a:lnTo>
                    <a:pt x="0" y="114"/>
                  </a:lnTo>
                  <a:lnTo>
                    <a:pt x="0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226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6" name="Freeform 30">
              <a:extLst>
                <a:ext uri="{FF2B5EF4-FFF2-40B4-BE49-F238E27FC236}">
                  <a16:creationId xmlns:a16="http://schemas.microsoft.com/office/drawing/2014/main" id="{4A4EC620-F250-45CC-AF65-327BDC31F62F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9" y="4612"/>
              <a:ext cx="511" cy="510"/>
            </a:xfrm>
            <a:custGeom>
              <a:avLst/>
              <a:gdLst>
                <a:gd name="T0" fmla="*/ 511 w 511"/>
                <a:gd name="T1" fmla="*/ 0 h 510"/>
                <a:gd name="T2" fmla="*/ 511 w 511"/>
                <a:gd name="T3" fmla="*/ 170 h 510"/>
                <a:gd name="T4" fmla="*/ 454 w 511"/>
                <a:gd name="T5" fmla="*/ 170 h 510"/>
                <a:gd name="T6" fmla="*/ 454 w 511"/>
                <a:gd name="T7" fmla="*/ 340 h 510"/>
                <a:gd name="T8" fmla="*/ 397 w 511"/>
                <a:gd name="T9" fmla="*/ 340 h 510"/>
                <a:gd name="T10" fmla="*/ 397 w 511"/>
                <a:gd name="T11" fmla="*/ 397 h 510"/>
                <a:gd name="T12" fmla="*/ 341 w 511"/>
                <a:gd name="T13" fmla="*/ 397 h 510"/>
                <a:gd name="T14" fmla="*/ 341 w 511"/>
                <a:gd name="T15" fmla="*/ 453 h 510"/>
                <a:gd name="T16" fmla="*/ 284 w 511"/>
                <a:gd name="T17" fmla="*/ 453 h 510"/>
                <a:gd name="T18" fmla="*/ 284 w 511"/>
                <a:gd name="T19" fmla="*/ 510 h 510"/>
                <a:gd name="T20" fmla="*/ 170 w 511"/>
                <a:gd name="T21" fmla="*/ 510 h 510"/>
                <a:gd name="T22" fmla="*/ 170 w 511"/>
                <a:gd name="T23" fmla="*/ 453 h 510"/>
                <a:gd name="T24" fmla="*/ 0 w 511"/>
                <a:gd name="T25" fmla="*/ 453 h 510"/>
                <a:gd name="T26" fmla="*/ 0 w 511"/>
                <a:gd name="T27" fmla="*/ 226 h 510"/>
                <a:gd name="T28" fmla="*/ 114 w 511"/>
                <a:gd name="T29" fmla="*/ 226 h 510"/>
                <a:gd name="T30" fmla="*/ 114 w 511"/>
                <a:gd name="T31" fmla="*/ 113 h 510"/>
                <a:gd name="T32" fmla="*/ 397 w 511"/>
                <a:gd name="T33" fmla="*/ 113 h 510"/>
                <a:gd name="T34" fmla="*/ 397 w 511"/>
                <a:gd name="T35" fmla="*/ 0 h 510"/>
                <a:gd name="T36" fmla="*/ 511 w 511"/>
                <a:gd name="T37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11" h="510">
                  <a:moveTo>
                    <a:pt x="511" y="0"/>
                  </a:moveTo>
                  <a:lnTo>
                    <a:pt x="511" y="170"/>
                  </a:lnTo>
                  <a:lnTo>
                    <a:pt x="454" y="170"/>
                  </a:lnTo>
                  <a:lnTo>
                    <a:pt x="454" y="340"/>
                  </a:lnTo>
                  <a:lnTo>
                    <a:pt x="397" y="340"/>
                  </a:lnTo>
                  <a:lnTo>
                    <a:pt x="397" y="397"/>
                  </a:lnTo>
                  <a:lnTo>
                    <a:pt x="341" y="397"/>
                  </a:lnTo>
                  <a:lnTo>
                    <a:pt x="341" y="453"/>
                  </a:lnTo>
                  <a:lnTo>
                    <a:pt x="284" y="453"/>
                  </a:lnTo>
                  <a:lnTo>
                    <a:pt x="284" y="510"/>
                  </a:lnTo>
                  <a:lnTo>
                    <a:pt x="170" y="510"/>
                  </a:lnTo>
                  <a:lnTo>
                    <a:pt x="170" y="453"/>
                  </a:lnTo>
                  <a:lnTo>
                    <a:pt x="0" y="453"/>
                  </a:lnTo>
                  <a:lnTo>
                    <a:pt x="0" y="226"/>
                  </a:lnTo>
                  <a:lnTo>
                    <a:pt x="114" y="226"/>
                  </a:lnTo>
                  <a:lnTo>
                    <a:pt x="114" y="113"/>
                  </a:lnTo>
                  <a:lnTo>
                    <a:pt x="397" y="113"/>
                  </a:lnTo>
                  <a:lnTo>
                    <a:pt x="397" y="0"/>
                  </a:lnTo>
                  <a:lnTo>
                    <a:pt x="51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7" name="Freeform 31">
              <a:extLst>
                <a:ext uri="{FF2B5EF4-FFF2-40B4-BE49-F238E27FC236}">
                  <a16:creationId xmlns:a16="http://schemas.microsoft.com/office/drawing/2014/main" id="{5D1C7140-28CA-4938-8980-CC4963BA6E3C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9" y="5292"/>
              <a:ext cx="284" cy="227"/>
            </a:xfrm>
            <a:custGeom>
              <a:avLst/>
              <a:gdLst>
                <a:gd name="T0" fmla="*/ 284 w 284"/>
                <a:gd name="T1" fmla="*/ 57 h 227"/>
                <a:gd name="T2" fmla="*/ 227 w 284"/>
                <a:gd name="T3" fmla="*/ 57 h 227"/>
                <a:gd name="T4" fmla="*/ 227 w 284"/>
                <a:gd name="T5" fmla="*/ 0 h 227"/>
                <a:gd name="T6" fmla="*/ 0 w 284"/>
                <a:gd name="T7" fmla="*/ 0 h 227"/>
                <a:gd name="T8" fmla="*/ 0 w 284"/>
                <a:gd name="T9" fmla="*/ 227 h 227"/>
                <a:gd name="T10" fmla="*/ 114 w 284"/>
                <a:gd name="T11" fmla="*/ 227 h 227"/>
                <a:gd name="T12" fmla="*/ 114 w 284"/>
                <a:gd name="T13" fmla="*/ 170 h 227"/>
                <a:gd name="T14" fmla="*/ 284 w 284"/>
                <a:gd name="T15" fmla="*/ 170 h 227"/>
                <a:gd name="T16" fmla="*/ 284 w 284"/>
                <a:gd name="T17" fmla="*/ 5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4" h="227">
                  <a:moveTo>
                    <a:pt x="284" y="57"/>
                  </a:moveTo>
                  <a:lnTo>
                    <a:pt x="227" y="57"/>
                  </a:lnTo>
                  <a:lnTo>
                    <a:pt x="227" y="0"/>
                  </a:lnTo>
                  <a:lnTo>
                    <a:pt x="0" y="0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170"/>
                  </a:lnTo>
                  <a:lnTo>
                    <a:pt x="284" y="170"/>
                  </a:lnTo>
                  <a:lnTo>
                    <a:pt x="284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8" name="Freeform 32">
              <a:extLst>
                <a:ext uri="{FF2B5EF4-FFF2-40B4-BE49-F238E27FC236}">
                  <a16:creationId xmlns:a16="http://schemas.microsoft.com/office/drawing/2014/main" id="{05D1B14F-66EB-432F-B28A-B95E95667163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6" y="5462"/>
              <a:ext cx="624" cy="510"/>
            </a:xfrm>
            <a:custGeom>
              <a:avLst/>
              <a:gdLst>
                <a:gd name="T0" fmla="*/ 113 w 624"/>
                <a:gd name="T1" fmla="*/ 57 h 510"/>
                <a:gd name="T2" fmla="*/ 113 w 624"/>
                <a:gd name="T3" fmla="*/ 284 h 510"/>
                <a:gd name="T4" fmla="*/ 0 w 624"/>
                <a:gd name="T5" fmla="*/ 284 h 510"/>
                <a:gd name="T6" fmla="*/ 0 w 624"/>
                <a:gd name="T7" fmla="*/ 340 h 510"/>
                <a:gd name="T8" fmla="*/ 57 w 624"/>
                <a:gd name="T9" fmla="*/ 340 h 510"/>
                <a:gd name="T10" fmla="*/ 57 w 624"/>
                <a:gd name="T11" fmla="*/ 397 h 510"/>
                <a:gd name="T12" fmla="*/ 113 w 624"/>
                <a:gd name="T13" fmla="*/ 397 h 510"/>
                <a:gd name="T14" fmla="*/ 113 w 624"/>
                <a:gd name="T15" fmla="*/ 454 h 510"/>
                <a:gd name="T16" fmla="*/ 227 w 624"/>
                <a:gd name="T17" fmla="*/ 454 h 510"/>
                <a:gd name="T18" fmla="*/ 227 w 624"/>
                <a:gd name="T19" fmla="*/ 510 h 510"/>
                <a:gd name="T20" fmla="*/ 397 w 624"/>
                <a:gd name="T21" fmla="*/ 510 h 510"/>
                <a:gd name="T22" fmla="*/ 397 w 624"/>
                <a:gd name="T23" fmla="*/ 454 h 510"/>
                <a:gd name="T24" fmla="*/ 510 w 624"/>
                <a:gd name="T25" fmla="*/ 454 h 510"/>
                <a:gd name="T26" fmla="*/ 510 w 624"/>
                <a:gd name="T27" fmla="*/ 397 h 510"/>
                <a:gd name="T28" fmla="*/ 567 w 624"/>
                <a:gd name="T29" fmla="*/ 397 h 510"/>
                <a:gd name="T30" fmla="*/ 567 w 624"/>
                <a:gd name="T31" fmla="*/ 340 h 510"/>
                <a:gd name="T32" fmla="*/ 624 w 624"/>
                <a:gd name="T33" fmla="*/ 340 h 510"/>
                <a:gd name="T34" fmla="*/ 624 w 624"/>
                <a:gd name="T35" fmla="*/ 227 h 510"/>
                <a:gd name="T36" fmla="*/ 567 w 624"/>
                <a:gd name="T37" fmla="*/ 227 h 510"/>
                <a:gd name="T38" fmla="*/ 567 w 624"/>
                <a:gd name="T39" fmla="*/ 114 h 510"/>
                <a:gd name="T40" fmla="*/ 454 w 624"/>
                <a:gd name="T41" fmla="*/ 114 h 510"/>
                <a:gd name="T42" fmla="*/ 454 w 624"/>
                <a:gd name="T43" fmla="*/ 57 h 510"/>
                <a:gd name="T44" fmla="*/ 397 w 624"/>
                <a:gd name="T45" fmla="*/ 57 h 510"/>
                <a:gd name="T46" fmla="*/ 397 w 624"/>
                <a:gd name="T47" fmla="*/ 0 h 510"/>
                <a:gd name="T48" fmla="*/ 227 w 624"/>
                <a:gd name="T49" fmla="*/ 0 h 510"/>
                <a:gd name="T50" fmla="*/ 227 w 624"/>
                <a:gd name="T51" fmla="*/ 57 h 510"/>
                <a:gd name="T52" fmla="*/ 113 w 624"/>
                <a:gd name="T53" fmla="*/ 57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24" h="510">
                  <a:moveTo>
                    <a:pt x="113" y="57"/>
                  </a:moveTo>
                  <a:lnTo>
                    <a:pt x="113" y="284"/>
                  </a:lnTo>
                  <a:lnTo>
                    <a:pt x="0" y="284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397"/>
                  </a:lnTo>
                  <a:lnTo>
                    <a:pt x="113" y="397"/>
                  </a:lnTo>
                  <a:lnTo>
                    <a:pt x="113" y="454"/>
                  </a:lnTo>
                  <a:lnTo>
                    <a:pt x="227" y="454"/>
                  </a:lnTo>
                  <a:lnTo>
                    <a:pt x="227" y="510"/>
                  </a:lnTo>
                  <a:lnTo>
                    <a:pt x="397" y="510"/>
                  </a:lnTo>
                  <a:lnTo>
                    <a:pt x="397" y="454"/>
                  </a:lnTo>
                  <a:lnTo>
                    <a:pt x="510" y="454"/>
                  </a:lnTo>
                  <a:lnTo>
                    <a:pt x="510" y="397"/>
                  </a:lnTo>
                  <a:lnTo>
                    <a:pt x="567" y="397"/>
                  </a:lnTo>
                  <a:lnTo>
                    <a:pt x="567" y="340"/>
                  </a:lnTo>
                  <a:lnTo>
                    <a:pt x="624" y="340"/>
                  </a:lnTo>
                  <a:lnTo>
                    <a:pt x="624" y="227"/>
                  </a:lnTo>
                  <a:lnTo>
                    <a:pt x="567" y="227"/>
                  </a:lnTo>
                  <a:lnTo>
                    <a:pt x="567" y="114"/>
                  </a:lnTo>
                  <a:lnTo>
                    <a:pt x="454" y="114"/>
                  </a:lnTo>
                  <a:lnTo>
                    <a:pt x="454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113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9" name="Freeform 33">
              <a:extLst>
                <a:ext uri="{FF2B5EF4-FFF2-40B4-BE49-F238E27FC236}">
                  <a16:creationId xmlns:a16="http://schemas.microsoft.com/office/drawing/2014/main" id="{8ABA49C5-66FF-4078-AF98-A24A22A1BB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6" y="5519"/>
              <a:ext cx="283" cy="340"/>
            </a:xfrm>
            <a:custGeom>
              <a:avLst/>
              <a:gdLst>
                <a:gd name="T0" fmla="*/ 227 w 283"/>
                <a:gd name="T1" fmla="*/ 340 h 340"/>
                <a:gd name="T2" fmla="*/ 57 w 283"/>
                <a:gd name="T3" fmla="*/ 340 h 340"/>
                <a:gd name="T4" fmla="*/ 57 w 283"/>
                <a:gd name="T5" fmla="*/ 227 h 340"/>
                <a:gd name="T6" fmla="*/ 0 w 283"/>
                <a:gd name="T7" fmla="*/ 227 h 340"/>
                <a:gd name="T8" fmla="*/ 0 w 283"/>
                <a:gd name="T9" fmla="*/ 170 h 340"/>
                <a:gd name="T10" fmla="*/ 57 w 283"/>
                <a:gd name="T11" fmla="*/ 170 h 340"/>
                <a:gd name="T12" fmla="*/ 57 w 283"/>
                <a:gd name="T13" fmla="*/ 57 h 340"/>
                <a:gd name="T14" fmla="*/ 170 w 283"/>
                <a:gd name="T15" fmla="*/ 57 h 340"/>
                <a:gd name="T16" fmla="*/ 170 w 283"/>
                <a:gd name="T17" fmla="*/ 0 h 340"/>
                <a:gd name="T18" fmla="*/ 283 w 283"/>
                <a:gd name="T19" fmla="*/ 0 h 340"/>
                <a:gd name="T20" fmla="*/ 283 w 283"/>
                <a:gd name="T21" fmla="*/ 227 h 340"/>
                <a:gd name="T22" fmla="*/ 170 w 283"/>
                <a:gd name="T23" fmla="*/ 227 h 340"/>
                <a:gd name="T24" fmla="*/ 170 w 283"/>
                <a:gd name="T25" fmla="*/ 283 h 340"/>
                <a:gd name="T26" fmla="*/ 227 w 283"/>
                <a:gd name="T27" fmla="*/ 283 h 340"/>
                <a:gd name="T28" fmla="*/ 227 w 283"/>
                <a:gd name="T29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3" h="340">
                  <a:moveTo>
                    <a:pt x="227" y="340"/>
                  </a:moveTo>
                  <a:lnTo>
                    <a:pt x="57" y="340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283" y="0"/>
                  </a:lnTo>
                  <a:lnTo>
                    <a:pt x="283" y="227"/>
                  </a:lnTo>
                  <a:lnTo>
                    <a:pt x="170" y="227"/>
                  </a:lnTo>
                  <a:lnTo>
                    <a:pt x="170" y="283"/>
                  </a:lnTo>
                  <a:lnTo>
                    <a:pt x="227" y="283"/>
                  </a:lnTo>
                  <a:lnTo>
                    <a:pt x="227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0" name="Freeform 34">
              <a:extLst>
                <a:ext uri="{FF2B5EF4-FFF2-40B4-BE49-F238E27FC236}">
                  <a16:creationId xmlns:a16="http://schemas.microsoft.com/office/drawing/2014/main" id="{868FB29A-5839-4009-B175-9AD9F4AEF043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9" y="5179"/>
              <a:ext cx="340" cy="510"/>
            </a:xfrm>
            <a:custGeom>
              <a:avLst/>
              <a:gdLst>
                <a:gd name="T0" fmla="*/ 0 w 340"/>
                <a:gd name="T1" fmla="*/ 0 h 510"/>
                <a:gd name="T2" fmla="*/ 0 w 340"/>
                <a:gd name="T3" fmla="*/ 170 h 510"/>
                <a:gd name="T4" fmla="*/ 57 w 340"/>
                <a:gd name="T5" fmla="*/ 170 h 510"/>
                <a:gd name="T6" fmla="*/ 57 w 340"/>
                <a:gd name="T7" fmla="*/ 340 h 510"/>
                <a:gd name="T8" fmla="*/ 0 w 340"/>
                <a:gd name="T9" fmla="*/ 340 h 510"/>
                <a:gd name="T10" fmla="*/ 0 w 340"/>
                <a:gd name="T11" fmla="*/ 510 h 510"/>
                <a:gd name="T12" fmla="*/ 114 w 340"/>
                <a:gd name="T13" fmla="*/ 510 h 510"/>
                <a:gd name="T14" fmla="*/ 114 w 340"/>
                <a:gd name="T15" fmla="*/ 397 h 510"/>
                <a:gd name="T16" fmla="*/ 227 w 340"/>
                <a:gd name="T17" fmla="*/ 397 h 510"/>
                <a:gd name="T18" fmla="*/ 227 w 340"/>
                <a:gd name="T19" fmla="*/ 340 h 510"/>
                <a:gd name="T20" fmla="*/ 340 w 340"/>
                <a:gd name="T21" fmla="*/ 340 h 510"/>
                <a:gd name="T22" fmla="*/ 340 w 340"/>
                <a:gd name="T23" fmla="*/ 170 h 510"/>
                <a:gd name="T24" fmla="*/ 284 w 340"/>
                <a:gd name="T25" fmla="*/ 170 h 510"/>
                <a:gd name="T26" fmla="*/ 284 w 340"/>
                <a:gd name="T27" fmla="*/ 113 h 510"/>
                <a:gd name="T28" fmla="*/ 170 w 340"/>
                <a:gd name="T29" fmla="*/ 113 h 510"/>
                <a:gd name="T30" fmla="*/ 170 w 340"/>
                <a:gd name="T31" fmla="*/ 56 h 510"/>
                <a:gd name="T32" fmla="*/ 114 w 340"/>
                <a:gd name="T33" fmla="*/ 56 h 510"/>
                <a:gd name="T34" fmla="*/ 114 w 340"/>
                <a:gd name="T35" fmla="*/ 0 h 510"/>
                <a:gd name="T36" fmla="*/ 0 w 340"/>
                <a:gd name="T37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0" h="510">
                  <a:moveTo>
                    <a:pt x="0" y="0"/>
                  </a:moveTo>
                  <a:lnTo>
                    <a:pt x="0" y="170"/>
                  </a:lnTo>
                  <a:lnTo>
                    <a:pt x="57" y="170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510"/>
                  </a:lnTo>
                  <a:lnTo>
                    <a:pt x="114" y="510"/>
                  </a:lnTo>
                  <a:lnTo>
                    <a:pt x="114" y="397"/>
                  </a:lnTo>
                  <a:lnTo>
                    <a:pt x="227" y="397"/>
                  </a:lnTo>
                  <a:lnTo>
                    <a:pt x="227" y="340"/>
                  </a:lnTo>
                  <a:lnTo>
                    <a:pt x="340" y="340"/>
                  </a:lnTo>
                  <a:lnTo>
                    <a:pt x="340" y="170"/>
                  </a:lnTo>
                  <a:lnTo>
                    <a:pt x="284" y="170"/>
                  </a:lnTo>
                  <a:lnTo>
                    <a:pt x="284" y="113"/>
                  </a:lnTo>
                  <a:lnTo>
                    <a:pt x="170" y="113"/>
                  </a:lnTo>
                  <a:lnTo>
                    <a:pt x="170" y="56"/>
                  </a:lnTo>
                  <a:lnTo>
                    <a:pt x="114" y="56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1" name="Freeform 35">
              <a:extLst>
                <a:ext uri="{FF2B5EF4-FFF2-40B4-BE49-F238E27FC236}">
                  <a16:creationId xmlns:a16="http://schemas.microsoft.com/office/drawing/2014/main" id="{24625976-DC4D-4016-8A59-71C8C084310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" y="5065"/>
              <a:ext cx="397" cy="284"/>
            </a:xfrm>
            <a:custGeom>
              <a:avLst/>
              <a:gdLst>
                <a:gd name="T0" fmla="*/ 340 w 397"/>
                <a:gd name="T1" fmla="*/ 57 h 284"/>
                <a:gd name="T2" fmla="*/ 340 w 397"/>
                <a:gd name="T3" fmla="*/ 114 h 284"/>
                <a:gd name="T4" fmla="*/ 397 w 397"/>
                <a:gd name="T5" fmla="*/ 114 h 284"/>
                <a:gd name="T6" fmla="*/ 397 w 397"/>
                <a:gd name="T7" fmla="*/ 227 h 284"/>
                <a:gd name="T8" fmla="*/ 226 w 397"/>
                <a:gd name="T9" fmla="*/ 227 h 284"/>
                <a:gd name="T10" fmla="*/ 226 w 397"/>
                <a:gd name="T11" fmla="*/ 284 h 284"/>
                <a:gd name="T12" fmla="*/ 170 w 397"/>
                <a:gd name="T13" fmla="*/ 284 h 284"/>
                <a:gd name="T14" fmla="*/ 170 w 397"/>
                <a:gd name="T15" fmla="*/ 227 h 284"/>
                <a:gd name="T16" fmla="*/ 56 w 397"/>
                <a:gd name="T17" fmla="*/ 227 h 284"/>
                <a:gd name="T18" fmla="*/ 56 w 397"/>
                <a:gd name="T19" fmla="*/ 170 h 284"/>
                <a:gd name="T20" fmla="*/ 0 w 397"/>
                <a:gd name="T21" fmla="*/ 170 h 284"/>
                <a:gd name="T22" fmla="*/ 0 w 397"/>
                <a:gd name="T23" fmla="*/ 0 h 284"/>
                <a:gd name="T24" fmla="*/ 226 w 397"/>
                <a:gd name="T25" fmla="*/ 0 h 284"/>
                <a:gd name="T26" fmla="*/ 226 w 397"/>
                <a:gd name="T27" fmla="*/ 57 h 284"/>
                <a:gd name="T28" fmla="*/ 340 w 397"/>
                <a:gd name="T29" fmla="*/ 57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7" h="284">
                  <a:moveTo>
                    <a:pt x="340" y="57"/>
                  </a:moveTo>
                  <a:lnTo>
                    <a:pt x="340" y="114"/>
                  </a:lnTo>
                  <a:lnTo>
                    <a:pt x="397" y="114"/>
                  </a:lnTo>
                  <a:lnTo>
                    <a:pt x="397" y="227"/>
                  </a:lnTo>
                  <a:lnTo>
                    <a:pt x="226" y="227"/>
                  </a:lnTo>
                  <a:lnTo>
                    <a:pt x="226" y="284"/>
                  </a:lnTo>
                  <a:lnTo>
                    <a:pt x="170" y="284"/>
                  </a:lnTo>
                  <a:lnTo>
                    <a:pt x="170" y="227"/>
                  </a:lnTo>
                  <a:lnTo>
                    <a:pt x="56" y="227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0"/>
                  </a:lnTo>
                  <a:lnTo>
                    <a:pt x="226" y="0"/>
                  </a:lnTo>
                  <a:lnTo>
                    <a:pt x="226" y="57"/>
                  </a:lnTo>
                  <a:lnTo>
                    <a:pt x="340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2" name="Freeform 36">
              <a:extLst>
                <a:ext uri="{FF2B5EF4-FFF2-40B4-BE49-F238E27FC236}">
                  <a16:creationId xmlns:a16="http://schemas.microsoft.com/office/drawing/2014/main" id="{84D00C17-89C5-494B-A774-1FC6CF921BB5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3" y="4952"/>
              <a:ext cx="510" cy="397"/>
            </a:xfrm>
            <a:custGeom>
              <a:avLst/>
              <a:gdLst>
                <a:gd name="T0" fmla="*/ 170 w 510"/>
                <a:gd name="T1" fmla="*/ 0 h 397"/>
                <a:gd name="T2" fmla="*/ 113 w 510"/>
                <a:gd name="T3" fmla="*/ 0 h 397"/>
                <a:gd name="T4" fmla="*/ 113 w 510"/>
                <a:gd name="T5" fmla="*/ 57 h 397"/>
                <a:gd name="T6" fmla="*/ 57 w 510"/>
                <a:gd name="T7" fmla="*/ 57 h 397"/>
                <a:gd name="T8" fmla="*/ 57 w 510"/>
                <a:gd name="T9" fmla="*/ 113 h 397"/>
                <a:gd name="T10" fmla="*/ 0 w 510"/>
                <a:gd name="T11" fmla="*/ 113 h 397"/>
                <a:gd name="T12" fmla="*/ 0 w 510"/>
                <a:gd name="T13" fmla="*/ 227 h 397"/>
                <a:gd name="T14" fmla="*/ 57 w 510"/>
                <a:gd name="T15" fmla="*/ 227 h 397"/>
                <a:gd name="T16" fmla="*/ 57 w 510"/>
                <a:gd name="T17" fmla="*/ 340 h 397"/>
                <a:gd name="T18" fmla="*/ 113 w 510"/>
                <a:gd name="T19" fmla="*/ 340 h 397"/>
                <a:gd name="T20" fmla="*/ 113 w 510"/>
                <a:gd name="T21" fmla="*/ 397 h 397"/>
                <a:gd name="T22" fmla="*/ 283 w 510"/>
                <a:gd name="T23" fmla="*/ 397 h 397"/>
                <a:gd name="T24" fmla="*/ 283 w 510"/>
                <a:gd name="T25" fmla="*/ 340 h 397"/>
                <a:gd name="T26" fmla="*/ 453 w 510"/>
                <a:gd name="T27" fmla="*/ 340 h 397"/>
                <a:gd name="T28" fmla="*/ 453 w 510"/>
                <a:gd name="T29" fmla="*/ 227 h 397"/>
                <a:gd name="T30" fmla="*/ 510 w 510"/>
                <a:gd name="T31" fmla="*/ 227 h 397"/>
                <a:gd name="T32" fmla="*/ 510 w 510"/>
                <a:gd name="T33" fmla="*/ 0 h 397"/>
                <a:gd name="T34" fmla="*/ 397 w 510"/>
                <a:gd name="T35" fmla="*/ 0 h 397"/>
                <a:gd name="T36" fmla="*/ 397 w 510"/>
                <a:gd name="T37" fmla="*/ 57 h 397"/>
                <a:gd name="T38" fmla="*/ 340 w 510"/>
                <a:gd name="T39" fmla="*/ 57 h 397"/>
                <a:gd name="T40" fmla="*/ 340 w 510"/>
                <a:gd name="T41" fmla="*/ 113 h 397"/>
                <a:gd name="T42" fmla="*/ 283 w 510"/>
                <a:gd name="T43" fmla="*/ 113 h 397"/>
                <a:gd name="T44" fmla="*/ 283 w 510"/>
                <a:gd name="T45" fmla="*/ 57 h 397"/>
                <a:gd name="T46" fmla="*/ 227 w 510"/>
                <a:gd name="T47" fmla="*/ 57 h 397"/>
                <a:gd name="T48" fmla="*/ 227 w 510"/>
                <a:gd name="T49" fmla="*/ 0 h 397"/>
                <a:gd name="T50" fmla="*/ 170 w 510"/>
                <a:gd name="T51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10" h="397">
                  <a:moveTo>
                    <a:pt x="170" y="0"/>
                  </a:moveTo>
                  <a:lnTo>
                    <a:pt x="113" y="0"/>
                  </a:lnTo>
                  <a:lnTo>
                    <a:pt x="113" y="57"/>
                  </a:lnTo>
                  <a:lnTo>
                    <a:pt x="57" y="57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340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283" y="397"/>
                  </a:lnTo>
                  <a:lnTo>
                    <a:pt x="283" y="340"/>
                  </a:lnTo>
                  <a:lnTo>
                    <a:pt x="453" y="340"/>
                  </a:lnTo>
                  <a:lnTo>
                    <a:pt x="453" y="227"/>
                  </a:lnTo>
                  <a:lnTo>
                    <a:pt x="510" y="227"/>
                  </a:lnTo>
                  <a:lnTo>
                    <a:pt x="510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340" y="57"/>
                  </a:lnTo>
                  <a:lnTo>
                    <a:pt x="340" y="113"/>
                  </a:lnTo>
                  <a:lnTo>
                    <a:pt x="283" y="113"/>
                  </a:lnTo>
                  <a:lnTo>
                    <a:pt x="283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7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3" name="Freeform 37">
              <a:extLst>
                <a:ext uri="{FF2B5EF4-FFF2-40B4-BE49-F238E27FC236}">
                  <a16:creationId xmlns:a16="http://schemas.microsoft.com/office/drawing/2014/main" id="{637ACC83-45A6-4E18-B875-2426671873DE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8" y="3818"/>
              <a:ext cx="1191" cy="1020"/>
            </a:xfrm>
            <a:custGeom>
              <a:avLst/>
              <a:gdLst>
                <a:gd name="T0" fmla="*/ 908 w 1191"/>
                <a:gd name="T1" fmla="*/ 0 h 1020"/>
                <a:gd name="T2" fmla="*/ 908 w 1191"/>
                <a:gd name="T3" fmla="*/ 113 h 1020"/>
                <a:gd name="T4" fmla="*/ 964 w 1191"/>
                <a:gd name="T5" fmla="*/ 113 h 1020"/>
                <a:gd name="T6" fmla="*/ 964 w 1191"/>
                <a:gd name="T7" fmla="*/ 170 h 1020"/>
                <a:gd name="T8" fmla="*/ 1021 w 1191"/>
                <a:gd name="T9" fmla="*/ 170 h 1020"/>
                <a:gd name="T10" fmla="*/ 1021 w 1191"/>
                <a:gd name="T11" fmla="*/ 340 h 1020"/>
                <a:gd name="T12" fmla="*/ 1134 w 1191"/>
                <a:gd name="T13" fmla="*/ 340 h 1020"/>
                <a:gd name="T14" fmla="*/ 1134 w 1191"/>
                <a:gd name="T15" fmla="*/ 510 h 1020"/>
                <a:gd name="T16" fmla="*/ 1191 w 1191"/>
                <a:gd name="T17" fmla="*/ 510 h 1020"/>
                <a:gd name="T18" fmla="*/ 1191 w 1191"/>
                <a:gd name="T19" fmla="*/ 567 h 1020"/>
                <a:gd name="T20" fmla="*/ 1134 w 1191"/>
                <a:gd name="T21" fmla="*/ 567 h 1020"/>
                <a:gd name="T22" fmla="*/ 1134 w 1191"/>
                <a:gd name="T23" fmla="*/ 680 h 1020"/>
                <a:gd name="T24" fmla="*/ 964 w 1191"/>
                <a:gd name="T25" fmla="*/ 680 h 1020"/>
                <a:gd name="T26" fmla="*/ 964 w 1191"/>
                <a:gd name="T27" fmla="*/ 737 h 1020"/>
                <a:gd name="T28" fmla="*/ 908 w 1191"/>
                <a:gd name="T29" fmla="*/ 737 h 1020"/>
                <a:gd name="T30" fmla="*/ 908 w 1191"/>
                <a:gd name="T31" fmla="*/ 680 h 1020"/>
                <a:gd name="T32" fmla="*/ 851 w 1191"/>
                <a:gd name="T33" fmla="*/ 680 h 1020"/>
                <a:gd name="T34" fmla="*/ 851 w 1191"/>
                <a:gd name="T35" fmla="*/ 794 h 1020"/>
                <a:gd name="T36" fmla="*/ 794 w 1191"/>
                <a:gd name="T37" fmla="*/ 794 h 1020"/>
                <a:gd name="T38" fmla="*/ 794 w 1191"/>
                <a:gd name="T39" fmla="*/ 907 h 1020"/>
                <a:gd name="T40" fmla="*/ 908 w 1191"/>
                <a:gd name="T41" fmla="*/ 907 h 1020"/>
                <a:gd name="T42" fmla="*/ 908 w 1191"/>
                <a:gd name="T43" fmla="*/ 1020 h 1020"/>
                <a:gd name="T44" fmla="*/ 681 w 1191"/>
                <a:gd name="T45" fmla="*/ 1020 h 1020"/>
                <a:gd name="T46" fmla="*/ 681 w 1191"/>
                <a:gd name="T47" fmla="*/ 964 h 1020"/>
                <a:gd name="T48" fmla="*/ 624 w 1191"/>
                <a:gd name="T49" fmla="*/ 964 h 1020"/>
                <a:gd name="T50" fmla="*/ 624 w 1191"/>
                <a:gd name="T51" fmla="*/ 907 h 1020"/>
                <a:gd name="T52" fmla="*/ 567 w 1191"/>
                <a:gd name="T53" fmla="*/ 907 h 1020"/>
                <a:gd name="T54" fmla="*/ 567 w 1191"/>
                <a:gd name="T55" fmla="*/ 850 h 1020"/>
                <a:gd name="T56" fmla="*/ 454 w 1191"/>
                <a:gd name="T57" fmla="*/ 850 h 1020"/>
                <a:gd name="T58" fmla="*/ 454 w 1191"/>
                <a:gd name="T59" fmla="*/ 567 h 1020"/>
                <a:gd name="T60" fmla="*/ 340 w 1191"/>
                <a:gd name="T61" fmla="*/ 567 h 1020"/>
                <a:gd name="T62" fmla="*/ 340 w 1191"/>
                <a:gd name="T63" fmla="*/ 510 h 1020"/>
                <a:gd name="T64" fmla="*/ 0 w 1191"/>
                <a:gd name="T65" fmla="*/ 510 h 1020"/>
                <a:gd name="T66" fmla="*/ 0 w 1191"/>
                <a:gd name="T67" fmla="*/ 397 h 1020"/>
                <a:gd name="T68" fmla="*/ 227 w 1191"/>
                <a:gd name="T69" fmla="*/ 397 h 1020"/>
                <a:gd name="T70" fmla="*/ 227 w 1191"/>
                <a:gd name="T71" fmla="*/ 340 h 1020"/>
                <a:gd name="T72" fmla="*/ 338 w 1191"/>
                <a:gd name="T73" fmla="*/ 338 h 1020"/>
                <a:gd name="T74" fmla="*/ 340 w 1191"/>
                <a:gd name="T75" fmla="*/ 227 h 1020"/>
                <a:gd name="T76" fmla="*/ 397 w 1191"/>
                <a:gd name="T77" fmla="*/ 227 h 1020"/>
                <a:gd name="T78" fmla="*/ 397 w 1191"/>
                <a:gd name="T79" fmla="*/ 170 h 1020"/>
                <a:gd name="T80" fmla="*/ 567 w 1191"/>
                <a:gd name="T81" fmla="*/ 170 h 1020"/>
                <a:gd name="T82" fmla="*/ 567 w 1191"/>
                <a:gd name="T83" fmla="*/ 227 h 1020"/>
                <a:gd name="T84" fmla="*/ 681 w 1191"/>
                <a:gd name="T85" fmla="*/ 227 h 1020"/>
                <a:gd name="T86" fmla="*/ 681 w 1191"/>
                <a:gd name="T87" fmla="*/ 170 h 1020"/>
                <a:gd name="T88" fmla="*/ 737 w 1191"/>
                <a:gd name="T89" fmla="*/ 170 h 1020"/>
                <a:gd name="T90" fmla="*/ 737 w 1191"/>
                <a:gd name="T91" fmla="*/ 57 h 1020"/>
                <a:gd name="T92" fmla="*/ 794 w 1191"/>
                <a:gd name="T93" fmla="*/ 57 h 1020"/>
                <a:gd name="T94" fmla="*/ 794 w 1191"/>
                <a:gd name="T95" fmla="*/ 0 h 1020"/>
                <a:gd name="T96" fmla="*/ 908 w 1191"/>
                <a:gd name="T97" fmla="*/ 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91" h="1020">
                  <a:moveTo>
                    <a:pt x="908" y="0"/>
                  </a:moveTo>
                  <a:lnTo>
                    <a:pt x="908" y="113"/>
                  </a:lnTo>
                  <a:lnTo>
                    <a:pt x="964" y="113"/>
                  </a:lnTo>
                  <a:lnTo>
                    <a:pt x="964" y="170"/>
                  </a:lnTo>
                  <a:lnTo>
                    <a:pt x="1021" y="170"/>
                  </a:lnTo>
                  <a:lnTo>
                    <a:pt x="1021" y="340"/>
                  </a:lnTo>
                  <a:lnTo>
                    <a:pt x="1134" y="340"/>
                  </a:lnTo>
                  <a:lnTo>
                    <a:pt x="1134" y="510"/>
                  </a:lnTo>
                  <a:lnTo>
                    <a:pt x="1191" y="510"/>
                  </a:lnTo>
                  <a:lnTo>
                    <a:pt x="1191" y="567"/>
                  </a:lnTo>
                  <a:lnTo>
                    <a:pt x="1134" y="567"/>
                  </a:lnTo>
                  <a:lnTo>
                    <a:pt x="1134" y="680"/>
                  </a:lnTo>
                  <a:lnTo>
                    <a:pt x="964" y="680"/>
                  </a:lnTo>
                  <a:lnTo>
                    <a:pt x="964" y="737"/>
                  </a:lnTo>
                  <a:lnTo>
                    <a:pt x="908" y="737"/>
                  </a:lnTo>
                  <a:lnTo>
                    <a:pt x="908" y="680"/>
                  </a:lnTo>
                  <a:lnTo>
                    <a:pt x="851" y="680"/>
                  </a:lnTo>
                  <a:lnTo>
                    <a:pt x="851" y="794"/>
                  </a:lnTo>
                  <a:lnTo>
                    <a:pt x="794" y="794"/>
                  </a:lnTo>
                  <a:lnTo>
                    <a:pt x="794" y="907"/>
                  </a:lnTo>
                  <a:lnTo>
                    <a:pt x="908" y="907"/>
                  </a:lnTo>
                  <a:lnTo>
                    <a:pt x="908" y="1020"/>
                  </a:lnTo>
                  <a:lnTo>
                    <a:pt x="681" y="1020"/>
                  </a:lnTo>
                  <a:lnTo>
                    <a:pt x="681" y="964"/>
                  </a:lnTo>
                  <a:lnTo>
                    <a:pt x="624" y="964"/>
                  </a:lnTo>
                  <a:lnTo>
                    <a:pt x="624" y="907"/>
                  </a:lnTo>
                  <a:lnTo>
                    <a:pt x="567" y="907"/>
                  </a:lnTo>
                  <a:lnTo>
                    <a:pt x="567" y="850"/>
                  </a:lnTo>
                  <a:lnTo>
                    <a:pt x="454" y="850"/>
                  </a:lnTo>
                  <a:lnTo>
                    <a:pt x="454" y="567"/>
                  </a:lnTo>
                  <a:lnTo>
                    <a:pt x="340" y="567"/>
                  </a:lnTo>
                  <a:lnTo>
                    <a:pt x="340" y="510"/>
                  </a:lnTo>
                  <a:lnTo>
                    <a:pt x="0" y="510"/>
                  </a:lnTo>
                  <a:lnTo>
                    <a:pt x="0" y="397"/>
                  </a:lnTo>
                  <a:lnTo>
                    <a:pt x="227" y="397"/>
                  </a:lnTo>
                  <a:lnTo>
                    <a:pt x="227" y="340"/>
                  </a:lnTo>
                  <a:lnTo>
                    <a:pt x="338" y="338"/>
                  </a:lnTo>
                  <a:lnTo>
                    <a:pt x="340" y="227"/>
                  </a:lnTo>
                  <a:lnTo>
                    <a:pt x="397" y="227"/>
                  </a:lnTo>
                  <a:lnTo>
                    <a:pt x="397" y="170"/>
                  </a:lnTo>
                  <a:lnTo>
                    <a:pt x="567" y="170"/>
                  </a:lnTo>
                  <a:lnTo>
                    <a:pt x="567" y="227"/>
                  </a:lnTo>
                  <a:lnTo>
                    <a:pt x="681" y="227"/>
                  </a:lnTo>
                  <a:lnTo>
                    <a:pt x="681" y="170"/>
                  </a:lnTo>
                  <a:lnTo>
                    <a:pt x="737" y="170"/>
                  </a:lnTo>
                  <a:lnTo>
                    <a:pt x="737" y="57"/>
                  </a:lnTo>
                  <a:lnTo>
                    <a:pt x="794" y="57"/>
                  </a:lnTo>
                  <a:lnTo>
                    <a:pt x="794" y="0"/>
                  </a:lnTo>
                  <a:lnTo>
                    <a:pt x="908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4" name="Freeform 38">
              <a:extLst>
                <a:ext uri="{FF2B5EF4-FFF2-40B4-BE49-F238E27FC236}">
                  <a16:creationId xmlns:a16="http://schemas.microsoft.com/office/drawing/2014/main" id="{40BAC5BB-941E-4A17-83FC-3A3E903D198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8" y="132"/>
              <a:ext cx="510" cy="624"/>
            </a:xfrm>
            <a:custGeom>
              <a:avLst/>
              <a:gdLst>
                <a:gd name="T0" fmla="*/ 170 w 510"/>
                <a:gd name="T1" fmla="*/ 0 h 624"/>
                <a:gd name="T2" fmla="*/ 170 w 510"/>
                <a:gd name="T3" fmla="*/ 57 h 624"/>
                <a:gd name="T4" fmla="*/ 113 w 510"/>
                <a:gd name="T5" fmla="*/ 57 h 624"/>
                <a:gd name="T6" fmla="*/ 113 w 510"/>
                <a:gd name="T7" fmla="*/ 170 h 624"/>
                <a:gd name="T8" fmla="*/ 0 w 510"/>
                <a:gd name="T9" fmla="*/ 170 h 624"/>
                <a:gd name="T10" fmla="*/ 0 w 510"/>
                <a:gd name="T11" fmla="*/ 397 h 624"/>
                <a:gd name="T12" fmla="*/ 56 w 510"/>
                <a:gd name="T13" fmla="*/ 397 h 624"/>
                <a:gd name="T14" fmla="*/ 56 w 510"/>
                <a:gd name="T15" fmla="*/ 454 h 624"/>
                <a:gd name="T16" fmla="*/ 283 w 510"/>
                <a:gd name="T17" fmla="*/ 454 h 624"/>
                <a:gd name="T18" fmla="*/ 283 w 510"/>
                <a:gd name="T19" fmla="*/ 397 h 624"/>
                <a:gd name="T20" fmla="*/ 340 w 510"/>
                <a:gd name="T21" fmla="*/ 397 h 624"/>
                <a:gd name="T22" fmla="*/ 340 w 510"/>
                <a:gd name="T23" fmla="*/ 567 h 624"/>
                <a:gd name="T24" fmla="*/ 397 w 510"/>
                <a:gd name="T25" fmla="*/ 567 h 624"/>
                <a:gd name="T26" fmla="*/ 397 w 510"/>
                <a:gd name="T27" fmla="*/ 624 h 624"/>
                <a:gd name="T28" fmla="*/ 510 w 510"/>
                <a:gd name="T29" fmla="*/ 624 h 624"/>
                <a:gd name="T30" fmla="*/ 510 w 510"/>
                <a:gd name="T31" fmla="*/ 567 h 624"/>
                <a:gd name="T32" fmla="*/ 453 w 510"/>
                <a:gd name="T33" fmla="*/ 567 h 624"/>
                <a:gd name="T34" fmla="*/ 453 w 510"/>
                <a:gd name="T35" fmla="*/ 511 h 624"/>
                <a:gd name="T36" fmla="*/ 510 w 510"/>
                <a:gd name="T37" fmla="*/ 511 h 624"/>
                <a:gd name="T38" fmla="*/ 510 w 510"/>
                <a:gd name="T39" fmla="*/ 397 h 624"/>
                <a:gd name="T40" fmla="*/ 453 w 510"/>
                <a:gd name="T41" fmla="*/ 397 h 624"/>
                <a:gd name="T42" fmla="*/ 453 w 510"/>
                <a:gd name="T43" fmla="*/ 227 h 624"/>
                <a:gd name="T44" fmla="*/ 340 w 510"/>
                <a:gd name="T45" fmla="*/ 227 h 624"/>
                <a:gd name="T46" fmla="*/ 340 w 510"/>
                <a:gd name="T47" fmla="*/ 114 h 624"/>
                <a:gd name="T48" fmla="*/ 283 w 510"/>
                <a:gd name="T49" fmla="*/ 114 h 624"/>
                <a:gd name="T50" fmla="*/ 283 w 510"/>
                <a:gd name="T51" fmla="*/ 57 h 624"/>
                <a:gd name="T52" fmla="*/ 227 w 510"/>
                <a:gd name="T53" fmla="*/ 57 h 624"/>
                <a:gd name="T54" fmla="*/ 227 w 510"/>
                <a:gd name="T55" fmla="*/ 0 h 624"/>
                <a:gd name="T56" fmla="*/ 170 w 510"/>
                <a:gd name="T57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0" h="624">
                  <a:moveTo>
                    <a:pt x="170" y="0"/>
                  </a:moveTo>
                  <a:lnTo>
                    <a:pt x="170" y="57"/>
                  </a:lnTo>
                  <a:lnTo>
                    <a:pt x="113" y="57"/>
                  </a:lnTo>
                  <a:lnTo>
                    <a:pt x="113" y="170"/>
                  </a:lnTo>
                  <a:lnTo>
                    <a:pt x="0" y="170"/>
                  </a:lnTo>
                  <a:lnTo>
                    <a:pt x="0" y="397"/>
                  </a:lnTo>
                  <a:lnTo>
                    <a:pt x="56" y="397"/>
                  </a:lnTo>
                  <a:lnTo>
                    <a:pt x="56" y="454"/>
                  </a:lnTo>
                  <a:lnTo>
                    <a:pt x="283" y="454"/>
                  </a:lnTo>
                  <a:lnTo>
                    <a:pt x="283" y="397"/>
                  </a:lnTo>
                  <a:lnTo>
                    <a:pt x="340" y="397"/>
                  </a:lnTo>
                  <a:lnTo>
                    <a:pt x="340" y="567"/>
                  </a:lnTo>
                  <a:lnTo>
                    <a:pt x="397" y="567"/>
                  </a:lnTo>
                  <a:lnTo>
                    <a:pt x="397" y="624"/>
                  </a:lnTo>
                  <a:lnTo>
                    <a:pt x="510" y="624"/>
                  </a:lnTo>
                  <a:lnTo>
                    <a:pt x="510" y="567"/>
                  </a:lnTo>
                  <a:lnTo>
                    <a:pt x="453" y="567"/>
                  </a:lnTo>
                  <a:lnTo>
                    <a:pt x="453" y="511"/>
                  </a:lnTo>
                  <a:lnTo>
                    <a:pt x="510" y="511"/>
                  </a:lnTo>
                  <a:lnTo>
                    <a:pt x="510" y="397"/>
                  </a:lnTo>
                  <a:lnTo>
                    <a:pt x="453" y="397"/>
                  </a:lnTo>
                  <a:lnTo>
                    <a:pt x="453" y="227"/>
                  </a:lnTo>
                  <a:lnTo>
                    <a:pt x="340" y="227"/>
                  </a:lnTo>
                  <a:lnTo>
                    <a:pt x="340" y="114"/>
                  </a:lnTo>
                  <a:lnTo>
                    <a:pt x="283" y="114"/>
                  </a:lnTo>
                  <a:lnTo>
                    <a:pt x="283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7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5" name="Freeform 39">
              <a:extLst>
                <a:ext uri="{FF2B5EF4-FFF2-40B4-BE49-F238E27FC236}">
                  <a16:creationId xmlns:a16="http://schemas.microsoft.com/office/drawing/2014/main" id="{3D5A9B9E-AFC7-42E5-AFE3-81341F685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8" y="529"/>
              <a:ext cx="510" cy="681"/>
            </a:xfrm>
            <a:custGeom>
              <a:avLst/>
              <a:gdLst>
                <a:gd name="T0" fmla="*/ 510 w 510"/>
                <a:gd name="T1" fmla="*/ 170 h 681"/>
                <a:gd name="T2" fmla="*/ 510 w 510"/>
                <a:gd name="T3" fmla="*/ 0 h 681"/>
                <a:gd name="T4" fmla="*/ 453 w 510"/>
                <a:gd name="T5" fmla="*/ 0 h 681"/>
                <a:gd name="T6" fmla="*/ 453 w 510"/>
                <a:gd name="T7" fmla="*/ 57 h 681"/>
                <a:gd name="T8" fmla="*/ 226 w 510"/>
                <a:gd name="T9" fmla="*/ 57 h 681"/>
                <a:gd name="T10" fmla="*/ 226 w 510"/>
                <a:gd name="T11" fmla="*/ 227 h 681"/>
                <a:gd name="T12" fmla="*/ 170 w 510"/>
                <a:gd name="T13" fmla="*/ 227 h 681"/>
                <a:gd name="T14" fmla="*/ 170 w 510"/>
                <a:gd name="T15" fmla="*/ 170 h 681"/>
                <a:gd name="T16" fmla="*/ 56 w 510"/>
                <a:gd name="T17" fmla="*/ 170 h 681"/>
                <a:gd name="T18" fmla="*/ 56 w 510"/>
                <a:gd name="T19" fmla="*/ 227 h 681"/>
                <a:gd name="T20" fmla="*/ 0 w 510"/>
                <a:gd name="T21" fmla="*/ 227 h 681"/>
                <a:gd name="T22" fmla="*/ 0 w 510"/>
                <a:gd name="T23" fmla="*/ 397 h 681"/>
                <a:gd name="T24" fmla="*/ 56 w 510"/>
                <a:gd name="T25" fmla="*/ 397 h 681"/>
                <a:gd name="T26" fmla="*/ 56 w 510"/>
                <a:gd name="T27" fmla="*/ 454 h 681"/>
                <a:gd name="T28" fmla="*/ 113 w 510"/>
                <a:gd name="T29" fmla="*/ 454 h 681"/>
                <a:gd name="T30" fmla="*/ 113 w 510"/>
                <a:gd name="T31" fmla="*/ 567 h 681"/>
                <a:gd name="T32" fmla="*/ 56 w 510"/>
                <a:gd name="T33" fmla="*/ 567 h 681"/>
                <a:gd name="T34" fmla="*/ 56 w 510"/>
                <a:gd name="T35" fmla="*/ 681 h 681"/>
                <a:gd name="T36" fmla="*/ 170 w 510"/>
                <a:gd name="T37" fmla="*/ 681 h 681"/>
                <a:gd name="T38" fmla="*/ 170 w 510"/>
                <a:gd name="T39" fmla="*/ 624 h 681"/>
                <a:gd name="T40" fmla="*/ 226 w 510"/>
                <a:gd name="T41" fmla="*/ 624 h 681"/>
                <a:gd name="T42" fmla="*/ 226 w 510"/>
                <a:gd name="T43" fmla="*/ 567 h 681"/>
                <a:gd name="T44" fmla="*/ 283 w 510"/>
                <a:gd name="T45" fmla="*/ 567 h 681"/>
                <a:gd name="T46" fmla="*/ 283 w 510"/>
                <a:gd name="T47" fmla="*/ 510 h 681"/>
                <a:gd name="T48" fmla="*/ 340 w 510"/>
                <a:gd name="T49" fmla="*/ 510 h 681"/>
                <a:gd name="T50" fmla="*/ 340 w 510"/>
                <a:gd name="T51" fmla="*/ 454 h 681"/>
                <a:gd name="T52" fmla="*/ 397 w 510"/>
                <a:gd name="T53" fmla="*/ 454 h 681"/>
                <a:gd name="T54" fmla="*/ 397 w 510"/>
                <a:gd name="T55" fmla="*/ 340 h 681"/>
                <a:gd name="T56" fmla="*/ 453 w 510"/>
                <a:gd name="T57" fmla="*/ 340 h 681"/>
                <a:gd name="T58" fmla="*/ 453 w 510"/>
                <a:gd name="T59" fmla="*/ 227 h 681"/>
                <a:gd name="T60" fmla="*/ 510 w 510"/>
                <a:gd name="T61" fmla="*/ 227 h 681"/>
                <a:gd name="T62" fmla="*/ 510 w 510"/>
                <a:gd name="T63" fmla="*/ 17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10" h="681">
                  <a:moveTo>
                    <a:pt x="510" y="170"/>
                  </a:moveTo>
                  <a:lnTo>
                    <a:pt x="510" y="0"/>
                  </a:lnTo>
                  <a:lnTo>
                    <a:pt x="453" y="0"/>
                  </a:lnTo>
                  <a:lnTo>
                    <a:pt x="453" y="57"/>
                  </a:lnTo>
                  <a:lnTo>
                    <a:pt x="226" y="57"/>
                  </a:lnTo>
                  <a:lnTo>
                    <a:pt x="226" y="227"/>
                  </a:lnTo>
                  <a:lnTo>
                    <a:pt x="170" y="227"/>
                  </a:lnTo>
                  <a:lnTo>
                    <a:pt x="170" y="170"/>
                  </a:lnTo>
                  <a:lnTo>
                    <a:pt x="56" y="170"/>
                  </a:lnTo>
                  <a:lnTo>
                    <a:pt x="56" y="227"/>
                  </a:lnTo>
                  <a:lnTo>
                    <a:pt x="0" y="227"/>
                  </a:lnTo>
                  <a:lnTo>
                    <a:pt x="0" y="397"/>
                  </a:lnTo>
                  <a:lnTo>
                    <a:pt x="56" y="397"/>
                  </a:lnTo>
                  <a:lnTo>
                    <a:pt x="56" y="454"/>
                  </a:lnTo>
                  <a:lnTo>
                    <a:pt x="113" y="454"/>
                  </a:lnTo>
                  <a:lnTo>
                    <a:pt x="113" y="567"/>
                  </a:lnTo>
                  <a:lnTo>
                    <a:pt x="56" y="567"/>
                  </a:lnTo>
                  <a:lnTo>
                    <a:pt x="56" y="681"/>
                  </a:lnTo>
                  <a:lnTo>
                    <a:pt x="170" y="681"/>
                  </a:lnTo>
                  <a:lnTo>
                    <a:pt x="170" y="624"/>
                  </a:lnTo>
                  <a:lnTo>
                    <a:pt x="226" y="624"/>
                  </a:lnTo>
                  <a:lnTo>
                    <a:pt x="226" y="567"/>
                  </a:lnTo>
                  <a:lnTo>
                    <a:pt x="283" y="567"/>
                  </a:lnTo>
                  <a:lnTo>
                    <a:pt x="283" y="510"/>
                  </a:lnTo>
                  <a:lnTo>
                    <a:pt x="340" y="510"/>
                  </a:lnTo>
                  <a:lnTo>
                    <a:pt x="340" y="454"/>
                  </a:lnTo>
                  <a:lnTo>
                    <a:pt x="397" y="454"/>
                  </a:lnTo>
                  <a:lnTo>
                    <a:pt x="397" y="340"/>
                  </a:lnTo>
                  <a:lnTo>
                    <a:pt x="453" y="340"/>
                  </a:lnTo>
                  <a:lnTo>
                    <a:pt x="453" y="227"/>
                  </a:lnTo>
                  <a:lnTo>
                    <a:pt x="510" y="227"/>
                  </a:lnTo>
                  <a:lnTo>
                    <a:pt x="510" y="17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6" name="Freeform 40">
              <a:extLst>
                <a:ext uri="{FF2B5EF4-FFF2-40B4-BE49-F238E27FC236}">
                  <a16:creationId xmlns:a16="http://schemas.microsoft.com/office/drawing/2014/main" id="{9978AD36-8C74-4C5B-96D6-DBC708FB096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4" y="1096"/>
              <a:ext cx="681" cy="737"/>
            </a:xfrm>
            <a:custGeom>
              <a:avLst/>
              <a:gdLst>
                <a:gd name="T0" fmla="*/ 57 w 681"/>
                <a:gd name="T1" fmla="*/ 227 h 737"/>
                <a:gd name="T2" fmla="*/ 170 w 681"/>
                <a:gd name="T3" fmla="*/ 227 h 737"/>
                <a:gd name="T4" fmla="*/ 170 w 681"/>
                <a:gd name="T5" fmla="*/ 170 h 737"/>
                <a:gd name="T6" fmla="*/ 227 w 681"/>
                <a:gd name="T7" fmla="*/ 170 h 737"/>
                <a:gd name="T8" fmla="*/ 227 w 681"/>
                <a:gd name="T9" fmla="*/ 227 h 737"/>
                <a:gd name="T10" fmla="*/ 284 w 681"/>
                <a:gd name="T11" fmla="*/ 227 h 737"/>
                <a:gd name="T12" fmla="*/ 284 w 681"/>
                <a:gd name="T13" fmla="*/ 284 h 737"/>
                <a:gd name="T14" fmla="*/ 340 w 681"/>
                <a:gd name="T15" fmla="*/ 284 h 737"/>
                <a:gd name="T16" fmla="*/ 340 w 681"/>
                <a:gd name="T17" fmla="*/ 170 h 737"/>
                <a:gd name="T18" fmla="*/ 397 w 681"/>
                <a:gd name="T19" fmla="*/ 170 h 737"/>
                <a:gd name="T20" fmla="*/ 397 w 681"/>
                <a:gd name="T21" fmla="*/ 114 h 737"/>
                <a:gd name="T22" fmla="*/ 454 w 681"/>
                <a:gd name="T23" fmla="*/ 114 h 737"/>
                <a:gd name="T24" fmla="*/ 454 w 681"/>
                <a:gd name="T25" fmla="*/ 57 h 737"/>
                <a:gd name="T26" fmla="*/ 511 w 681"/>
                <a:gd name="T27" fmla="*/ 57 h 737"/>
                <a:gd name="T28" fmla="*/ 511 w 681"/>
                <a:gd name="T29" fmla="*/ 0 h 737"/>
                <a:gd name="T30" fmla="*/ 567 w 681"/>
                <a:gd name="T31" fmla="*/ 0 h 737"/>
                <a:gd name="T32" fmla="*/ 567 w 681"/>
                <a:gd name="T33" fmla="*/ 170 h 737"/>
                <a:gd name="T34" fmla="*/ 624 w 681"/>
                <a:gd name="T35" fmla="*/ 170 h 737"/>
                <a:gd name="T36" fmla="*/ 624 w 681"/>
                <a:gd name="T37" fmla="*/ 227 h 737"/>
                <a:gd name="T38" fmla="*/ 511 w 681"/>
                <a:gd name="T39" fmla="*/ 227 h 737"/>
                <a:gd name="T40" fmla="*/ 511 w 681"/>
                <a:gd name="T41" fmla="*/ 340 h 737"/>
                <a:gd name="T42" fmla="*/ 624 w 681"/>
                <a:gd name="T43" fmla="*/ 340 h 737"/>
                <a:gd name="T44" fmla="*/ 624 w 681"/>
                <a:gd name="T45" fmla="*/ 397 h 737"/>
                <a:gd name="T46" fmla="*/ 681 w 681"/>
                <a:gd name="T47" fmla="*/ 397 h 737"/>
                <a:gd name="T48" fmla="*/ 681 w 681"/>
                <a:gd name="T49" fmla="*/ 567 h 737"/>
                <a:gd name="T50" fmla="*/ 624 w 681"/>
                <a:gd name="T51" fmla="*/ 567 h 737"/>
                <a:gd name="T52" fmla="*/ 624 w 681"/>
                <a:gd name="T53" fmla="*/ 510 h 737"/>
                <a:gd name="T54" fmla="*/ 567 w 681"/>
                <a:gd name="T55" fmla="*/ 510 h 737"/>
                <a:gd name="T56" fmla="*/ 567 w 681"/>
                <a:gd name="T57" fmla="*/ 454 h 737"/>
                <a:gd name="T58" fmla="*/ 454 w 681"/>
                <a:gd name="T59" fmla="*/ 454 h 737"/>
                <a:gd name="T60" fmla="*/ 454 w 681"/>
                <a:gd name="T61" fmla="*/ 510 h 737"/>
                <a:gd name="T62" fmla="*/ 397 w 681"/>
                <a:gd name="T63" fmla="*/ 510 h 737"/>
                <a:gd name="T64" fmla="*/ 397 w 681"/>
                <a:gd name="T65" fmla="*/ 567 h 737"/>
                <a:gd name="T66" fmla="*/ 340 w 681"/>
                <a:gd name="T67" fmla="*/ 567 h 737"/>
                <a:gd name="T68" fmla="*/ 340 w 681"/>
                <a:gd name="T69" fmla="*/ 624 h 737"/>
                <a:gd name="T70" fmla="*/ 284 w 681"/>
                <a:gd name="T71" fmla="*/ 624 h 737"/>
                <a:gd name="T72" fmla="*/ 284 w 681"/>
                <a:gd name="T73" fmla="*/ 681 h 737"/>
                <a:gd name="T74" fmla="*/ 227 w 681"/>
                <a:gd name="T75" fmla="*/ 681 h 737"/>
                <a:gd name="T76" fmla="*/ 227 w 681"/>
                <a:gd name="T77" fmla="*/ 737 h 737"/>
                <a:gd name="T78" fmla="*/ 57 w 681"/>
                <a:gd name="T79" fmla="*/ 737 h 737"/>
                <a:gd name="T80" fmla="*/ 57 w 681"/>
                <a:gd name="T81" fmla="*/ 681 h 737"/>
                <a:gd name="T82" fmla="*/ 0 w 681"/>
                <a:gd name="T83" fmla="*/ 681 h 737"/>
                <a:gd name="T84" fmla="*/ 0 w 681"/>
                <a:gd name="T85" fmla="*/ 624 h 737"/>
                <a:gd name="T86" fmla="*/ 57 w 681"/>
                <a:gd name="T87" fmla="*/ 624 h 737"/>
                <a:gd name="T88" fmla="*/ 57 w 681"/>
                <a:gd name="T89" fmla="*/ 510 h 737"/>
                <a:gd name="T90" fmla="*/ 114 w 681"/>
                <a:gd name="T91" fmla="*/ 510 h 737"/>
                <a:gd name="T92" fmla="*/ 114 w 681"/>
                <a:gd name="T93" fmla="*/ 454 h 737"/>
                <a:gd name="T94" fmla="*/ 170 w 681"/>
                <a:gd name="T95" fmla="*/ 454 h 737"/>
                <a:gd name="T96" fmla="*/ 170 w 681"/>
                <a:gd name="T97" fmla="*/ 340 h 737"/>
                <a:gd name="T98" fmla="*/ 114 w 681"/>
                <a:gd name="T99" fmla="*/ 340 h 737"/>
                <a:gd name="T100" fmla="*/ 57 w 681"/>
                <a:gd name="T101" fmla="*/ 340 h 737"/>
                <a:gd name="T102" fmla="*/ 57 w 681"/>
                <a:gd name="T103" fmla="*/ 284 h 737"/>
                <a:gd name="T104" fmla="*/ 57 w 681"/>
                <a:gd name="T105" fmla="*/ 22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81" h="737">
                  <a:moveTo>
                    <a:pt x="57" y="227"/>
                  </a:moveTo>
                  <a:lnTo>
                    <a:pt x="170" y="227"/>
                  </a:lnTo>
                  <a:lnTo>
                    <a:pt x="170" y="170"/>
                  </a:lnTo>
                  <a:lnTo>
                    <a:pt x="227" y="170"/>
                  </a:lnTo>
                  <a:lnTo>
                    <a:pt x="227" y="227"/>
                  </a:lnTo>
                  <a:lnTo>
                    <a:pt x="284" y="227"/>
                  </a:lnTo>
                  <a:lnTo>
                    <a:pt x="284" y="284"/>
                  </a:lnTo>
                  <a:lnTo>
                    <a:pt x="340" y="284"/>
                  </a:lnTo>
                  <a:lnTo>
                    <a:pt x="340" y="170"/>
                  </a:lnTo>
                  <a:lnTo>
                    <a:pt x="397" y="170"/>
                  </a:lnTo>
                  <a:lnTo>
                    <a:pt x="397" y="114"/>
                  </a:lnTo>
                  <a:lnTo>
                    <a:pt x="454" y="114"/>
                  </a:lnTo>
                  <a:lnTo>
                    <a:pt x="454" y="57"/>
                  </a:lnTo>
                  <a:lnTo>
                    <a:pt x="511" y="57"/>
                  </a:lnTo>
                  <a:lnTo>
                    <a:pt x="511" y="0"/>
                  </a:lnTo>
                  <a:lnTo>
                    <a:pt x="567" y="0"/>
                  </a:lnTo>
                  <a:lnTo>
                    <a:pt x="567" y="170"/>
                  </a:lnTo>
                  <a:lnTo>
                    <a:pt x="624" y="170"/>
                  </a:lnTo>
                  <a:lnTo>
                    <a:pt x="624" y="227"/>
                  </a:lnTo>
                  <a:lnTo>
                    <a:pt x="511" y="227"/>
                  </a:lnTo>
                  <a:lnTo>
                    <a:pt x="511" y="340"/>
                  </a:lnTo>
                  <a:lnTo>
                    <a:pt x="624" y="340"/>
                  </a:lnTo>
                  <a:lnTo>
                    <a:pt x="624" y="397"/>
                  </a:lnTo>
                  <a:lnTo>
                    <a:pt x="681" y="397"/>
                  </a:lnTo>
                  <a:lnTo>
                    <a:pt x="681" y="567"/>
                  </a:lnTo>
                  <a:lnTo>
                    <a:pt x="624" y="567"/>
                  </a:lnTo>
                  <a:lnTo>
                    <a:pt x="624" y="510"/>
                  </a:lnTo>
                  <a:lnTo>
                    <a:pt x="567" y="510"/>
                  </a:lnTo>
                  <a:lnTo>
                    <a:pt x="567" y="454"/>
                  </a:lnTo>
                  <a:lnTo>
                    <a:pt x="454" y="454"/>
                  </a:lnTo>
                  <a:lnTo>
                    <a:pt x="454" y="510"/>
                  </a:lnTo>
                  <a:lnTo>
                    <a:pt x="397" y="510"/>
                  </a:lnTo>
                  <a:lnTo>
                    <a:pt x="397" y="567"/>
                  </a:lnTo>
                  <a:lnTo>
                    <a:pt x="340" y="567"/>
                  </a:lnTo>
                  <a:lnTo>
                    <a:pt x="340" y="624"/>
                  </a:lnTo>
                  <a:lnTo>
                    <a:pt x="284" y="624"/>
                  </a:lnTo>
                  <a:lnTo>
                    <a:pt x="284" y="681"/>
                  </a:lnTo>
                  <a:lnTo>
                    <a:pt x="227" y="681"/>
                  </a:lnTo>
                  <a:lnTo>
                    <a:pt x="227" y="737"/>
                  </a:lnTo>
                  <a:lnTo>
                    <a:pt x="57" y="737"/>
                  </a:lnTo>
                  <a:lnTo>
                    <a:pt x="57" y="681"/>
                  </a:lnTo>
                  <a:lnTo>
                    <a:pt x="0" y="681"/>
                  </a:lnTo>
                  <a:lnTo>
                    <a:pt x="0" y="624"/>
                  </a:lnTo>
                  <a:lnTo>
                    <a:pt x="57" y="624"/>
                  </a:lnTo>
                  <a:lnTo>
                    <a:pt x="57" y="510"/>
                  </a:lnTo>
                  <a:lnTo>
                    <a:pt x="114" y="510"/>
                  </a:lnTo>
                  <a:lnTo>
                    <a:pt x="114" y="454"/>
                  </a:lnTo>
                  <a:lnTo>
                    <a:pt x="170" y="454"/>
                  </a:lnTo>
                  <a:lnTo>
                    <a:pt x="170" y="340"/>
                  </a:lnTo>
                  <a:lnTo>
                    <a:pt x="114" y="340"/>
                  </a:lnTo>
                  <a:lnTo>
                    <a:pt x="57" y="340"/>
                  </a:lnTo>
                  <a:lnTo>
                    <a:pt x="57" y="284"/>
                  </a:lnTo>
                  <a:lnTo>
                    <a:pt x="57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7" name="Freeform 41">
              <a:extLst>
                <a:ext uri="{FF2B5EF4-FFF2-40B4-BE49-F238E27FC236}">
                  <a16:creationId xmlns:a16="http://schemas.microsoft.com/office/drawing/2014/main" id="{0FBFF505-6EEA-4649-935B-19A04D35F2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1" y="1039"/>
              <a:ext cx="680" cy="908"/>
            </a:xfrm>
            <a:custGeom>
              <a:avLst/>
              <a:gdLst>
                <a:gd name="T0" fmla="*/ 680 w 680"/>
                <a:gd name="T1" fmla="*/ 0 h 908"/>
                <a:gd name="T2" fmla="*/ 567 w 680"/>
                <a:gd name="T3" fmla="*/ 0 h 908"/>
                <a:gd name="T4" fmla="*/ 567 w 680"/>
                <a:gd name="T5" fmla="*/ 114 h 908"/>
                <a:gd name="T6" fmla="*/ 510 w 680"/>
                <a:gd name="T7" fmla="*/ 114 h 908"/>
                <a:gd name="T8" fmla="*/ 510 w 680"/>
                <a:gd name="T9" fmla="*/ 171 h 908"/>
                <a:gd name="T10" fmla="*/ 453 w 680"/>
                <a:gd name="T11" fmla="*/ 171 h 908"/>
                <a:gd name="T12" fmla="*/ 453 w 680"/>
                <a:gd name="T13" fmla="*/ 284 h 908"/>
                <a:gd name="T14" fmla="*/ 397 w 680"/>
                <a:gd name="T15" fmla="*/ 284 h 908"/>
                <a:gd name="T16" fmla="*/ 397 w 680"/>
                <a:gd name="T17" fmla="*/ 341 h 908"/>
                <a:gd name="T18" fmla="*/ 226 w 680"/>
                <a:gd name="T19" fmla="*/ 341 h 908"/>
                <a:gd name="T20" fmla="*/ 226 w 680"/>
                <a:gd name="T21" fmla="*/ 397 h 908"/>
                <a:gd name="T22" fmla="*/ 56 w 680"/>
                <a:gd name="T23" fmla="*/ 397 h 908"/>
                <a:gd name="T24" fmla="*/ 56 w 680"/>
                <a:gd name="T25" fmla="*/ 567 h 908"/>
                <a:gd name="T26" fmla="*/ 0 w 680"/>
                <a:gd name="T27" fmla="*/ 567 h 908"/>
                <a:gd name="T28" fmla="*/ 0 w 680"/>
                <a:gd name="T29" fmla="*/ 624 h 908"/>
                <a:gd name="T30" fmla="*/ 56 w 680"/>
                <a:gd name="T31" fmla="*/ 624 h 908"/>
                <a:gd name="T32" fmla="*/ 56 w 680"/>
                <a:gd name="T33" fmla="*/ 851 h 908"/>
                <a:gd name="T34" fmla="*/ 170 w 680"/>
                <a:gd name="T35" fmla="*/ 851 h 908"/>
                <a:gd name="T36" fmla="*/ 170 w 680"/>
                <a:gd name="T37" fmla="*/ 908 h 908"/>
                <a:gd name="T38" fmla="*/ 283 w 680"/>
                <a:gd name="T39" fmla="*/ 908 h 908"/>
                <a:gd name="T40" fmla="*/ 283 w 680"/>
                <a:gd name="T41" fmla="*/ 851 h 908"/>
                <a:gd name="T42" fmla="*/ 340 w 680"/>
                <a:gd name="T43" fmla="*/ 851 h 908"/>
                <a:gd name="T44" fmla="*/ 340 w 680"/>
                <a:gd name="T45" fmla="*/ 794 h 908"/>
                <a:gd name="T46" fmla="*/ 397 w 680"/>
                <a:gd name="T47" fmla="*/ 794 h 908"/>
                <a:gd name="T48" fmla="*/ 397 w 680"/>
                <a:gd name="T49" fmla="*/ 738 h 908"/>
                <a:gd name="T50" fmla="*/ 453 w 680"/>
                <a:gd name="T51" fmla="*/ 738 h 908"/>
                <a:gd name="T52" fmla="*/ 453 w 680"/>
                <a:gd name="T53" fmla="*/ 681 h 908"/>
                <a:gd name="T54" fmla="*/ 510 w 680"/>
                <a:gd name="T55" fmla="*/ 681 h 908"/>
                <a:gd name="T56" fmla="*/ 510 w 680"/>
                <a:gd name="T57" fmla="*/ 567 h 908"/>
                <a:gd name="T58" fmla="*/ 567 w 680"/>
                <a:gd name="T59" fmla="*/ 567 h 908"/>
                <a:gd name="T60" fmla="*/ 567 w 680"/>
                <a:gd name="T61" fmla="*/ 511 h 908"/>
                <a:gd name="T62" fmla="*/ 623 w 680"/>
                <a:gd name="T63" fmla="*/ 511 h 908"/>
                <a:gd name="T64" fmla="*/ 623 w 680"/>
                <a:gd name="T65" fmla="*/ 397 h 908"/>
                <a:gd name="T66" fmla="*/ 510 w 680"/>
                <a:gd name="T67" fmla="*/ 397 h 908"/>
                <a:gd name="T68" fmla="*/ 510 w 680"/>
                <a:gd name="T69" fmla="*/ 284 h 908"/>
                <a:gd name="T70" fmla="*/ 623 w 680"/>
                <a:gd name="T71" fmla="*/ 284 h 908"/>
                <a:gd name="T72" fmla="*/ 623 w 680"/>
                <a:gd name="T73" fmla="*/ 227 h 908"/>
                <a:gd name="T74" fmla="*/ 567 w 680"/>
                <a:gd name="T75" fmla="*/ 227 h 908"/>
                <a:gd name="T76" fmla="*/ 567 w 680"/>
                <a:gd name="T77" fmla="*/ 171 h 908"/>
                <a:gd name="T78" fmla="*/ 623 w 680"/>
                <a:gd name="T79" fmla="*/ 171 h 908"/>
                <a:gd name="T80" fmla="*/ 623 w 680"/>
                <a:gd name="T81" fmla="*/ 57 h 908"/>
                <a:gd name="T82" fmla="*/ 680 w 680"/>
                <a:gd name="T83" fmla="*/ 57 h 908"/>
                <a:gd name="T84" fmla="*/ 680 w 680"/>
                <a:gd name="T85" fmla="*/ 0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80" h="908">
                  <a:moveTo>
                    <a:pt x="680" y="0"/>
                  </a:moveTo>
                  <a:lnTo>
                    <a:pt x="567" y="0"/>
                  </a:lnTo>
                  <a:lnTo>
                    <a:pt x="567" y="114"/>
                  </a:lnTo>
                  <a:lnTo>
                    <a:pt x="510" y="114"/>
                  </a:lnTo>
                  <a:lnTo>
                    <a:pt x="510" y="171"/>
                  </a:lnTo>
                  <a:lnTo>
                    <a:pt x="453" y="171"/>
                  </a:lnTo>
                  <a:lnTo>
                    <a:pt x="453" y="284"/>
                  </a:lnTo>
                  <a:lnTo>
                    <a:pt x="397" y="284"/>
                  </a:lnTo>
                  <a:lnTo>
                    <a:pt x="397" y="341"/>
                  </a:lnTo>
                  <a:lnTo>
                    <a:pt x="226" y="341"/>
                  </a:lnTo>
                  <a:lnTo>
                    <a:pt x="226" y="397"/>
                  </a:lnTo>
                  <a:lnTo>
                    <a:pt x="56" y="397"/>
                  </a:lnTo>
                  <a:lnTo>
                    <a:pt x="56" y="567"/>
                  </a:lnTo>
                  <a:lnTo>
                    <a:pt x="0" y="567"/>
                  </a:lnTo>
                  <a:lnTo>
                    <a:pt x="0" y="624"/>
                  </a:lnTo>
                  <a:lnTo>
                    <a:pt x="56" y="624"/>
                  </a:lnTo>
                  <a:lnTo>
                    <a:pt x="56" y="851"/>
                  </a:lnTo>
                  <a:lnTo>
                    <a:pt x="170" y="851"/>
                  </a:lnTo>
                  <a:lnTo>
                    <a:pt x="170" y="908"/>
                  </a:lnTo>
                  <a:lnTo>
                    <a:pt x="283" y="908"/>
                  </a:lnTo>
                  <a:lnTo>
                    <a:pt x="283" y="851"/>
                  </a:lnTo>
                  <a:lnTo>
                    <a:pt x="340" y="851"/>
                  </a:lnTo>
                  <a:lnTo>
                    <a:pt x="340" y="794"/>
                  </a:lnTo>
                  <a:lnTo>
                    <a:pt x="397" y="794"/>
                  </a:lnTo>
                  <a:lnTo>
                    <a:pt x="397" y="738"/>
                  </a:lnTo>
                  <a:lnTo>
                    <a:pt x="453" y="738"/>
                  </a:lnTo>
                  <a:lnTo>
                    <a:pt x="453" y="681"/>
                  </a:lnTo>
                  <a:lnTo>
                    <a:pt x="510" y="681"/>
                  </a:lnTo>
                  <a:lnTo>
                    <a:pt x="510" y="567"/>
                  </a:lnTo>
                  <a:lnTo>
                    <a:pt x="567" y="567"/>
                  </a:lnTo>
                  <a:lnTo>
                    <a:pt x="567" y="511"/>
                  </a:lnTo>
                  <a:lnTo>
                    <a:pt x="623" y="511"/>
                  </a:lnTo>
                  <a:lnTo>
                    <a:pt x="623" y="397"/>
                  </a:lnTo>
                  <a:lnTo>
                    <a:pt x="510" y="397"/>
                  </a:lnTo>
                  <a:lnTo>
                    <a:pt x="510" y="284"/>
                  </a:lnTo>
                  <a:lnTo>
                    <a:pt x="623" y="284"/>
                  </a:lnTo>
                  <a:lnTo>
                    <a:pt x="623" y="227"/>
                  </a:lnTo>
                  <a:lnTo>
                    <a:pt x="567" y="227"/>
                  </a:lnTo>
                  <a:lnTo>
                    <a:pt x="567" y="171"/>
                  </a:lnTo>
                  <a:lnTo>
                    <a:pt x="623" y="171"/>
                  </a:lnTo>
                  <a:lnTo>
                    <a:pt x="623" y="57"/>
                  </a:lnTo>
                  <a:lnTo>
                    <a:pt x="680" y="57"/>
                  </a:lnTo>
                  <a:lnTo>
                    <a:pt x="68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8" name="Freeform 42">
              <a:extLst>
                <a:ext uri="{FF2B5EF4-FFF2-40B4-BE49-F238E27FC236}">
                  <a16:creationId xmlns:a16="http://schemas.microsoft.com/office/drawing/2014/main" id="{798F253B-1A94-48E3-A45B-3639F4FE423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4" y="1039"/>
              <a:ext cx="1418" cy="1248"/>
            </a:xfrm>
            <a:custGeom>
              <a:avLst/>
              <a:gdLst>
                <a:gd name="T0" fmla="*/ 0 w 1418"/>
                <a:gd name="T1" fmla="*/ 964 h 1248"/>
                <a:gd name="T2" fmla="*/ 170 w 1418"/>
                <a:gd name="T3" fmla="*/ 1078 h 1248"/>
                <a:gd name="T4" fmla="*/ 227 w 1418"/>
                <a:gd name="T5" fmla="*/ 1134 h 1248"/>
                <a:gd name="T6" fmla="*/ 567 w 1418"/>
                <a:gd name="T7" fmla="*/ 1191 h 1248"/>
                <a:gd name="T8" fmla="*/ 624 w 1418"/>
                <a:gd name="T9" fmla="*/ 1248 h 1248"/>
                <a:gd name="T10" fmla="*/ 681 w 1418"/>
                <a:gd name="T11" fmla="*/ 1191 h 1248"/>
                <a:gd name="T12" fmla="*/ 964 w 1418"/>
                <a:gd name="T13" fmla="*/ 1248 h 1248"/>
                <a:gd name="T14" fmla="*/ 1021 w 1418"/>
                <a:gd name="T15" fmla="*/ 1191 h 1248"/>
                <a:gd name="T16" fmla="*/ 1078 w 1418"/>
                <a:gd name="T17" fmla="*/ 964 h 1248"/>
                <a:gd name="T18" fmla="*/ 1248 w 1418"/>
                <a:gd name="T19" fmla="*/ 908 h 1248"/>
                <a:gd name="T20" fmla="*/ 1304 w 1418"/>
                <a:gd name="T21" fmla="*/ 851 h 1248"/>
                <a:gd name="T22" fmla="*/ 1361 w 1418"/>
                <a:gd name="T23" fmla="*/ 794 h 1248"/>
                <a:gd name="T24" fmla="*/ 1304 w 1418"/>
                <a:gd name="T25" fmla="*/ 681 h 1248"/>
                <a:gd name="T26" fmla="*/ 1361 w 1418"/>
                <a:gd name="T27" fmla="*/ 511 h 1248"/>
                <a:gd name="T28" fmla="*/ 1304 w 1418"/>
                <a:gd name="T29" fmla="*/ 454 h 1248"/>
                <a:gd name="T30" fmla="*/ 1248 w 1418"/>
                <a:gd name="T31" fmla="*/ 397 h 1248"/>
                <a:gd name="T32" fmla="*/ 1304 w 1418"/>
                <a:gd name="T33" fmla="*/ 284 h 1248"/>
                <a:gd name="T34" fmla="*/ 1418 w 1418"/>
                <a:gd name="T35" fmla="*/ 227 h 1248"/>
                <a:gd name="T36" fmla="*/ 1361 w 1418"/>
                <a:gd name="T37" fmla="*/ 171 h 1248"/>
                <a:gd name="T38" fmla="*/ 1248 w 1418"/>
                <a:gd name="T39" fmla="*/ 114 h 1248"/>
                <a:gd name="T40" fmla="*/ 1304 w 1418"/>
                <a:gd name="T41" fmla="*/ 0 h 1248"/>
                <a:gd name="T42" fmla="*/ 1248 w 1418"/>
                <a:gd name="T43" fmla="*/ 57 h 1248"/>
                <a:gd name="T44" fmla="*/ 1191 w 1418"/>
                <a:gd name="T45" fmla="*/ 171 h 1248"/>
                <a:gd name="T46" fmla="*/ 1078 w 1418"/>
                <a:gd name="T47" fmla="*/ 227 h 1248"/>
                <a:gd name="T48" fmla="*/ 908 w 1418"/>
                <a:gd name="T49" fmla="*/ 284 h 1248"/>
                <a:gd name="T50" fmla="*/ 851 w 1418"/>
                <a:gd name="T51" fmla="*/ 341 h 1248"/>
                <a:gd name="T52" fmla="*/ 794 w 1418"/>
                <a:gd name="T53" fmla="*/ 284 h 1248"/>
                <a:gd name="T54" fmla="*/ 737 w 1418"/>
                <a:gd name="T55" fmla="*/ 454 h 1248"/>
                <a:gd name="T56" fmla="*/ 794 w 1418"/>
                <a:gd name="T57" fmla="*/ 567 h 1248"/>
                <a:gd name="T58" fmla="*/ 964 w 1418"/>
                <a:gd name="T59" fmla="*/ 511 h 1248"/>
                <a:gd name="T60" fmla="*/ 1021 w 1418"/>
                <a:gd name="T61" fmla="*/ 681 h 1248"/>
                <a:gd name="T62" fmla="*/ 964 w 1418"/>
                <a:gd name="T63" fmla="*/ 624 h 1248"/>
                <a:gd name="T64" fmla="*/ 794 w 1418"/>
                <a:gd name="T65" fmla="*/ 738 h 1248"/>
                <a:gd name="T66" fmla="*/ 737 w 1418"/>
                <a:gd name="T67" fmla="*/ 794 h 1248"/>
                <a:gd name="T68" fmla="*/ 681 w 1418"/>
                <a:gd name="T69" fmla="*/ 624 h 1248"/>
                <a:gd name="T70" fmla="*/ 737 w 1418"/>
                <a:gd name="T71" fmla="*/ 454 h 1248"/>
                <a:gd name="T72" fmla="*/ 624 w 1418"/>
                <a:gd name="T73" fmla="*/ 511 h 1248"/>
                <a:gd name="T74" fmla="*/ 511 w 1418"/>
                <a:gd name="T75" fmla="*/ 624 h 1248"/>
                <a:gd name="T76" fmla="*/ 454 w 1418"/>
                <a:gd name="T77" fmla="*/ 567 h 1248"/>
                <a:gd name="T78" fmla="*/ 397 w 1418"/>
                <a:gd name="T79" fmla="*/ 511 h 1248"/>
                <a:gd name="T80" fmla="*/ 284 w 1418"/>
                <a:gd name="T81" fmla="*/ 567 h 1248"/>
                <a:gd name="T82" fmla="*/ 227 w 1418"/>
                <a:gd name="T83" fmla="*/ 624 h 1248"/>
                <a:gd name="T84" fmla="*/ 170 w 1418"/>
                <a:gd name="T85" fmla="*/ 681 h 1248"/>
                <a:gd name="T86" fmla="*/ 114 w 1418"/>
                <a:gd name="T87" fmla="*/ 738 h 1248"/>
                <a:gd name="T88" fmla="*/ 57 w 1418"/>
                <a:gd name="T89" fmla="*/ 794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418" h="1248">
                  <a:moveTo>
                    <a:pt x="0" y="794"/>
                  </a:moveTo>
                  <a:lnTo>
                    <a:pt x="0" y="964"/>
                  </a:lnTo>
                  <a:lnTo>
                    <a:pt x="170" y="964"/>
                  </a:lnTo>
                  <a:lnTo>
                    <a:pt x="170" y="1078"/>
                  </a:lnTo>
                  <a:lnTo>
                    <a:pt x="227" y="1078"/>
                  </a:lnTo>
                  <a:lnTo>
                    <a:pt x="227" y="1134"/>
                  </a:lnTo>
                  <a:lnTo>
                    <a:pt x="567" y="1134"/>
                  </a:lnTo>
                  <a:lnTo>
                    <a:pt x="567" y="1191"/>
                  </a:lnTo>
                  <a:lnTo>
                    <a:pt x="624" y="1191"/>
                  </a:lnTo>
                  <a:lnTo>
                    <a:pt x="624" y="1248"/>
                  </a:lnTo>
                  <a:lnTo>
                    <a:pt x="681" y="1248"/>
                  </a:lnTo>
                  <a:lnTo>
                    <a:pt x="681" y="1191"/>
                  </a:lnTo>
                  <a:lnTo>
                    <a:pt x="964" y="1191"/>
                  </a:lnTo>
                  <a:lnTo>
                    <a:pt x="964" y="1248"/>
                  </a:lnTo>
                  <a:lnTo>
                    <a:pt x="1021" y="1248"/>
                  </a:lnTo>
                  <a:lnTo>
                    <a:pt x="1021" y="1191"/>
                  </a:lnTo>
                  <a:lnTo>
                    <a:pt x="1078" y="1191"/>
                  </a:lnTo>
                  <a:lnTo>
                    <a:pt x="1078" y="964"/>
                  </a:lnTo>
                  <a:lnTo>
                    <a:pt x="1248" y="964"/>
                  </a:lnTo>
                  <a:lnTo>
                    <a:pt x="1248" y="908"/>
                  </a:lnTo>
                  <a:lnTo>
                    <a:pt x="1304" y="908"/>
                  </a:lnTo>
                  <a:lnTo>
                    <a:pt x="1304" y="851"/>
                  </a:lnTo>
                  <a:lnTo>
                    <a:pt x="1361" y="851"/>
                  </a:lnTo>
                  <a:lnTo>
                    <a:pt x="1361" y="794"/>
                  </a:lnTo>
                  <a:lnTo>
                    <a:pt x="1304" y="794"/>
                  </a:lnTo>
                  <a:lnTo>
                    <a:pt x="1304" y="681"/>
                  </a:lnTo>
                  <a:lnTo>
                    <a:pt x="1361" y="681"/>
                  </a:lnTo>
                  <a:lnTo>
                    <a:pt x="1361" y="511"/>
                  </a:lnTo>
                  <a:lnTo>
                    <a:pt x="1304" y="511"/>
                  </a:lnTo>
                  <a:lnTo>
                    <a:pt x="1304" y="454"/>
                  </a:lnTo>
                  <a:lnTo>
                    <a:pt x="1248" y="454"/>
                  </a:lnTo>
                  <a:lnTo>
                    <a:pt x="1248" y="397"/>
                  </a:lnTo>
                  <a:lnTo>
                    <a:pt x="1304" y="397"/>
                  </a:lnTo>
                  <a:lnTo>
                    <a:pt x="1304" y="284"/>
                  </a:lnTo>
                  <a:lnTo>
                    <a:pt x="1418" y="284"/>
                  </a:lnTo>
                  <a:lnTo>
                    <a:pt x="1418" y="227"/>
                  </a:lnTo>
                  <a:lnTo>
                    <a:pt x="1361" y="227"/>
                  </a:lnTo>
                  <a:lnTo>
                    <a:pt x="1361" y="171"/>
                  </a:lnTo>
                  <a:lnTo>
                    <a:pt x="1248" y="171"/>
                  </a:lnTo>
                  <a:lnTo>
                    <a:pt x="1248" y="114"/>
                  </a:lnTo>
                  <a:lnTo>
                    <a:pt x="1304" y="114"/>
                  </a:lnTo>
                  <a:lnTo>
                    <a:pt x="1304" y="0"/>
                  </a:lnTo>
                  <a:lnTo>
                    <a:pt x="1248" y="0"/>
                  </a:lnTo>
                  <a:lnTo>
                    <a:pt x="1248" y="57"/>
                  </a:lnTo>
                  <a:lnTo>
                    <a:pt x="1191" y="57"/>
                  </a:lnTo>
                  <a:lnTo>
                    <a:pt x="1191" y="171"/>
                  </a:lnTo>
                  <a:lnTo>
                    <a:pt x="1078" y="171"/>
                  </a:lnTo>
                  <a:lnTo>
                    <a:pt x="1078" y="227"/>
                  </a:lnTo>
                  <a:lnTo>
                    <a:pt x="908" y="227"/>
                  </a:lnTo>
                  <a:lnTo>
                    <a:pt x="908" y="284"/>
                  </a:lnTo>
                  <a:lnTo>
                    <a:pt x="851" y="284"/>
                  </a:lnTo>
                  <a:lnTo>
                    <a:pt x="851" y="341"/>
                  </a:lnTo>
                  <a:lnTo>
                    <a:pt x="794" y="341"/>
                  </a:lnTo>
                  <a:lnTo>
                    <a:pt x="794" y="284"/>
                  </a:lnTo>
                  <a:lnTo>
                    <a:pt x="737" y="284"/>
                  </a:lnTo>
                  <a:lnTo>
                    <a:pt x="737" y="454"/>
                  </a:lnTo>
                  <a:lnTo>
                    <a:pt x="794" y="454"/>
                  </a:lnTo>
                  <a:lnTo>
                    <a:pt x="794" y="567"/>
                  </a:lnTo>
                  <a:lnTo>
                    <a:pt x="964" y="567"/>
                  </a:lnTo>
                  <a:lnTo>
                    <a:pt x="964" y="511"/>
                  </a:lnTo>
                  <a:lnTo>
                    <a:pt x="1021" y="511"/>
                  </a:lnTo>
                  <a:lnTo>
                    <a:pt x="1021" y="681"/>
                  </a:lnTo>
                  <a:lnTo>
                    <a:pt x="964" y="681"/>
                  </a:lnTo>
                  <a:lnTo>
                    <a:pt x="964" y="624"/>
                  </a:lnTo>
                  <a:lnTo>
                    <a:pt x="794" y="624"/>
                  </a:lnTo>
                  <a:lnTo>
                    <a:pt x="794" y="738"/>
                  </a:lnTo>
                  <a:lnTo>
                    <a:pt x="737" y="738"/>
                  </a:lnTo>
                  <a:lnTo>
                    <a:pt x="737" y="794"/>
                  </a:lnTo>
                  <a:lnTo>
                    <a:pt x="681" y="794"/>
                  </a:lnTo>
                  <a:lnTo>
                    <a:pt x="681" y="624"/>
                  </a:lnTo>
                  <a:lnTo>
                    <a:pt x="737" y="624"/>
                  </a:lnTo>
                  <a:lnTo>
                    <a:pt x="737" y="454"/>
                  </a:lnTo>
                  <a:lnTo>
                    <a:pt x="624" y="454"/>
                  </a:lnTo>
                  <a:lnTo>
                    <a:pt x="624" y="511"/>
                  </a:lnTo>
                  <a:lnTo>
                    <a:pt x="511" y="511"/>
                  </a:lnTo>
                  <a:lnTo>
                    <a:pt x="511" y="624"/>
                  </a:lnTo>
                  <a:lnTo>
                    <a:pt x="454" y="624"/>
                  </a:lnTo>
                  <a:lnTo>
                    <a:pt x="454" y="567"/>
                  </a:lnTo>
                  <a:lnTo>
                    <a:pt x="397" y="567"/>
                  </a:lnTo>
                  <a:lnTo>
                    <a:pt x="397" y="511"/>
                  </a:lnTo>
                  <a:lnTo>
                    <a:pt x="284" y="511"/>
                  </a:lnTo>
                  <a:lnTo>
                    <a:pt x="284" y="567"/>
                  </a:lnTo>
                  <a:lnTo>
                    <a:pt x="227" y="567"/>
                  </a:lnTo>
                  <a:lnTo>
                    <a:pt x="227" y="624"/>
                  </a:lnTo>
                  <a:lnTo>
                    <a:pt x="170" y="624"/>
                  </a:lnTo>
                  <a:lnTo>
                    <a:pt x="170" y="681"/>
                  </a:lnTo>
                  <a:lnTo>
                    <a:pt x="114" y="681"/>
                  </a:lnTo>
                  <a:lnTo>
                    <a:pt x="114" y="738"/>
                  </a:lnTo>
                  <a:lnTo>
                    <a:pt x="57" y="738"/>
                  </a:lnTo>
                  <a:lnTo>
                    <a:pt x="57" y="794"/>
                  </a:lnTo>
                  <a:lnTo>
                    <a:pt x="0" y="79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9" name="Freeform 43">
              <a:extLst>
                <a:ext uri="{FF2B5EF4-FFF2-40B4-BE49-F238E27FC236}">
                  <a16:creationId xmlns:a16="http://schemas.microsoft.com/office/drawing/2014/main" id="{A6408042-8C53-464A-9151-5B29D932FB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7" y="76"/>
              <a:ext cx="1701" cy="1474"/>
            </a:xfrm>
            <a:custGeom>
              <a:avLst/>
              <a:gdLst>
                <a:gd name="T0" fmla="*/ 1020 w 1701"/>
                <a:gd name="T1" fmla="*/ 1360 h 1474"/>
                <a:gd name="T2" fmla="*/ 1191 w 1701"/>
                <a:gd name="T3" fmla="*/ 1304 h 1474"/>
                <a:gd name="T4" fmla="*/ 1247 w 1701"/>
                <a:gd name="T5" fmla="*/ 1247 h 1474"/>
                <a:gd name="T6" fmla="*/ 1304 w 1701"/>
                <a:gd name="T7" fmla="*/ 1134 h 1474"/>
                <a:gd name="T8" fmla="*/ 1361 w 1701"/>
                <a:gd name="T9" fmla="*/ 1077 h 1474"/>
                <a:gd name="T10" fmla="*/ 1474 w 1701"/>
                <a:gd name="T11" fmla="*/ 963 h 1474"/>
                <a:gd name="T12" fmla="*/ 1417 w 1701"/>
                <a:gd name="T13" fmla="*/ 907 h 1474"/>
                <a:gd name="T14" fmla="*/ 1361 w 1701"/>
                <a:gd name="T15" fmla="*/ 850 h 1474"/>
                <a:gd name="T16" fmla="*/ 1417 w 1701"/>
                <a:gd name="T17" fmla="*/ 680 h 1474"/>
                <a:gd name="T18" fmla="*/ 1531 w 1701"/>
                <a:gd name="T19" fmla="*/ 623 h 1474"/>
                <a:gd name="T20" fmla="*/ 1587 w 1701"/>
                <a:gd name="T21" fmla="*/ 680 h 1474"/>
                <a:gd name="T22" fmla="*/ 1531 w 1701"/>
                <a:gd name="T23" fmla="*/ 453 h 1474"/>
                <a:gd name="T24" fmla="*/ 1644 w 1701"/>
                <a:gd name="T25" fmla="*/ 226 h 1474"/>
                <a:gd name="T26" fmla="*/ 1701 w 1701"/>
                <a:gd name="T27" fmla="*/ 113 h 1474"/>
                <a:gd name="T28" fmla="*/ 1644 w 1701"/>
                <a:gd name="T29" fmla="*/ 0 h 1474"/>
                <a:gd name="T30" fmla="*/ 1474 w 1701"/>
                <a:gd name="T31" fmla="*/ 56 h 1474"/>
                <a:gd name="T32" fmla="*/ 1361 w 1701"/>
                <a:gd name="T33" fmla="*/ 113 h 1474"/>
                <a:gd name="T34" fmla="*/ 1304 w 1701"/>
                <a:gd name="T35" fmla="*/ 170 h 1474"/>
                <a:gd name="T36" fmla="*/ 1247 w 1701"/>
                <a:gd name="T37" fmla="*/ 113 h 1474"/>
                <a:gd name="T38" fmla="*/ 1077 w 1701"/>
                <a:gd name="T39" fmla="*/ 170 h 1474"/>
                <a:gd name="T40" fmla="*/ 1020 w 1701"/>
                <a:gd name="T41" fmla="*/ 226 h 1474"/>
                <a:gd name="T42" fmla="*/ 964 w 1701"/>
                <a:gd name="T43" fmla="*/ 340 h 1474"/>
                <a:gd name="T44" fmla="*/ 850 w 1701"/>
                <a:gd name="T45" fmla="*/ 396 h 1474"/>
                <a:gd name="T46" fmla="*/ 794 w 1701"/>
                <a:gd name="T47" fmla="*/ 453 h 1474"/>
                <a:gd name="T48" fmla="*/ 737 w 1701"/>
                <a:gd name="T49" fmla="*/ 510 h 1474"/>
                <a:gd name="T50" fmla="*/ 567 w 1701"/>
                <a:gd name="T51" fmla="*/ 453 h 1474"/>
                <a:gd name="T52" fmla="*/ 510 w 1701"/>
                <a:gd name="T53" fmla="*/ 510 h 1474"/>
                <a:gd name="T54" fmla="*/ 397 w 1701"/>
                <a:gd name="T55" fmla="*/ 680 h 1474"/>
                <a:gd name="T56" fmla="*/ 170 w 1701"/>
                <a:gd name="T57" fmla="*/ 737 h 1474"/>
                <a:gd name="T58" fmla="*/ 57 w 1701"/>
                <a:gd name="T59" fmla="*/ 680 h 1474"/>
                <a:gd name="T60" fmla="*/ 0 w 1701"/>
                <a:gd name="T61" fmla="*/ 1020 h 1474"/>
                <a:gd name="T62" fmla="*/ 57 w 1701"/>
                <a:gd name="T63" fmla="*/ 1077 h 1474"/>
                <a:gd name="T64" fmla="*/ 113 w 1701"/>
                <a:gd name="T65" fmla="*/ 1134 h 1474"/>
                <a:gd name="T66" fmla="*/ 170 w 1701"/>
                <a:gd name="T67" fmla="*/ 1190 h 1474"/>
                <a:gd name="T68" fmla="*/ 227 w 1701"/>
                <a:gd name="T69" fmla="*/ 1247 h 1474"/>
                <a:gd name="T70" fmla="*/ 283 w 1701"/>
                <a:gd name="T71" fmla="*/ 1304 h 1474"/>
                <a:gd name="T72" fmla="*/ 510 w 1701"/>
                <a:gd name="T73" fmla="*/ 1474 h 1474"/>
                <a:gd name="T74" fmla="*/ 567 w 1701"/>
                <a:gd name="T75" fmla="*/ 1417 h 1474"/>
                <a:gd name="T76" fmla="*/ 850 w 1701"/>
                <a:gd name="T77" fmla="*/ 136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701" h="1474">
                  <a:moveTo>
                    <a:pt x="850" y="1360"/>
                  </a:moveTo>
                  <a:lnTo>
                    <a:pt x="1020" y="1360"/>
                  </a:lnTo>
                  <a:lnTo>
                    <a:pt x="1020" y="1304"/>
                  </a:lnTo>
                  <a:lnTo>
                    <a:pt x="1191" y="1304"/>
                  </a:lnTo>
                  <a:lnTo>
                    <a:pt x="1191" y="1247"/>
                  </a:lnTo>
                  <a:lnTo>
                    <a:pt x="1247" y="1247"/>
                  </a:lnTo>
                  <a:lnTo>
                    <a:pt x="1247" y="1134"/>
                  </a:lnTo>
                  <a:lnTo>
                    <a:pt x="1304" y="1134"/>
                  </a:lnTo>
                  <a:lnTo>
                    <a:pt x="1304" y="1077"/>
                  </a:lnTo>
                  <a:lnTo>
                    <a:pt x="1361" y="1077"/>
                  </a:lnTo>
                  <a:lnTo>
                    <a:pt x="1361" y="963"/>
                  </a:lnTo>
                  <a:lnTo>
                    <a:pt x="1474" y="963"/>
                  </a:lnTo>
                  <a:lnTo>
                    <a:pt x="1474" y="907"/>
                  </a:lnTo>
                  <a:lnTo>
                    <a:pt x="1417" y="907"/>
                  </a:lnTo>
                  <a:lnTo>
                    <a:pt x="1417" y="850"/>
                  </a:lnTo>
                  <a:lnTo>
                    <a:pt x="1361" y="850"/>
                  </a:lnTo>
                  <a:lnTo>
                    <a:pt x="1361" y="680"/>
                  </a:lnTo>
                  <a:lnTo>
                    <a:pt x="1417" y="680"/>
                  </a:lnTo>
                  <a:lnTo>
                    <a:pt x="1417" y="623"/>
                  </a:lnTo>
                  <a:lnTo>
                    <a:pt x="1531" y="623"/>
                  </a:lnTo>
                  <a:lnTo>
                    <a:pt x="1531" y="680"/>
                  </a:lnTo>
                  <a:lnTo>
                    <a:pt x="1587" y="680"/>
                  </a:lnTo>
                  <a:lnTo>
                    <a:pt x="1587" y="453"/>
                  </a:lnTo>
                  <a:lnTo>
                    <a:pt x="1531" y="453"/>
                  </a:lnTo>
                  <a:lnTo>
                    <a:pt x="1531" y="226"/>
                  </a:lnTo>
                  <a:lnTo>
                    <a:pt x="1644" y="226"/>
                  </a:lnTo>
                  <a:lnTo>
                    <a:pt x="1644" y="113"/>
                  </a:lnTo>
                  <a:lnTo>
                    <a:pt x="1701" y="113"/>
                  </a:lnTo>
                  <a:lnTo>
                    <a:pt x="1701" y="0"/>
                  </a:lnTo>
                  <a:lnTo>
                    <a:pt x="1644" y="0"/>
                  </a:lnTo>
                  <a:lnTo>
                    <a:pt x="1644" y="56"/>
                  </a:lnTo>
                  <a:lnTo>
                    <a:pt x="1474" y="56"/>
                  </a:lnTo>
                  <a:lnTo>
                    <a:pt x="1474" y="113"/>
                  </a:lnTo>
                  <a:lnTo>
                    <a:pt x="1361" y="113"/>
                  </a:lnTo>
                  <a:lnTo>
                    <a:pt x="1361" y="170"/>
                  </a:lnTo>
                  <a:lnTo>
                    <a:pt x="1304" y="170"/>
                  </a:lnTo>
                  <a:lnTo>
                    <a:pt x="1304" y="113"/>
                  </a:lnTo>
                  <a:lnTo>
                    <a:pt x="1247" y="113"/>
                  </a:lnTo>
                  <a:lnTo>
                    <a:pt x="1247" y="170"/>
                  </a:lnTo>
                  <a:lnTo>
                    <a:pt x="1077" y="170"/>
                  </a:lnTo>
                  <a:lnTo>
                    <a:pt x="1077" y="226"/>
                  </a:lnTo>
                  <a:lnTo>
                    <a:pt x="1020" y="226"/>
                  </a:lnTo>
                  <a:lnTo>
                    <a:pt x="1020" y="340"/>
                  </a:lnTo>
                  <a:lnTo>
                    <a:pt x="964" y="340"/>
                  </a:lnTo>
                  <a:lnTo>
                    <a:pt x="964" y="396"/>
                  </a:lnTo>
                  <a:lnTo>
                    <a:pt x="850" y="396"/>
                  </a:lnTo>
                  <a:lnTo>
                    <a:pt x="850" y="453"/>
                  </a:lnTo>
                  <a:lnTo>
                    <a:pt x="794" y="453"/>
                  </a:lnTo>
                  <a:lnTo>
                    <a:pt x="794" y="510"/>
                  </a:lnTo>
                  <a:lnTo>
                    <a:pt x="737" y="510"/>
                  </a:lnTo>
                  <a:lnTo>
                    <a:pt x="737" y="453"/>
                  </a:lnTo>
                  <a:lnTo>
                    <a:pt x="567" y="453"/>
                  </a:lnTo>
                  <a:lnTo>
                    <a:pt x="567" y="510"/>
                  </a:lnTo>
                  <a:lnTo>
                    <a:pt x="510" y="510"/>
                  </a:lnTo>
                  <a:lnTo>
                    <a:pt x="510" y="680"/>
                  </a:lnTo>
                  <a:lnTo>
                    <a:pt x="397" y="680"/>
                  </a:lnTo>
                  <a:lnTo>
                    <a:pt x="397" y="737"/>
                  </a:lnTo>
                  <a:lnTo>
                    <a:pt x="170" y="737"/>
                  </a:lnTo>
                  <a:lnTo>
                    <a:pt x="170" y="680"/>
                  </a:lnTo>
                  <a:lnTo>
                    <a:pt x="57" y="680"/>
                  </a:lnTo>
                  <a:lnTo>
                    <a:pt x="57" y="1020"/>
                  </a:lnTo>
                  <a:lnTo>
                    <a:pt x="0" y="1020"/>
                  </a:lnTo>
                  <a:lnTo>
                    <a:pt x="0" y="1077"/>
                  </a:lnTo>
                  <a:lnTo>
                    <a:pt x="57" y="1077"/>
                  </a:lnTo>
                  <a:lnTo>
                    <a:pt x="57" y="1134"/>
                  </a:lnTo>
                  <a:lnTo>
                    <a:pt x="113" y="1134"/>
                  </a:lnTo>
                  <a:lnTo>
                    <a:pt x="113" y="1190"/>
                  </a:lnTo>
                  <a:lnTo>
                    <a:pt x="170" y="1190"/>
                  </a:lnTo>
                  <a:lnTo>
                    <a:pt x="170" y="1247"/>
                  </a:lnTo>
                  <a:lnTo>
                    <a:pt x="227" y="1247"/>
                  </a:lnTo>
                  <a:lnTo>
                    <a:pt x="227" y="1304"/>
                  </a:lnTo>
                  <a:lnTo>
                    <a:pt x="283" y="1304"/>
                  </a:lnTo>
                  <a:lnTo>
                    <a:pt x="283" y="1474"/>
                  </a:lnTo>
                  <a:lnTo>
                    <a:pt x="510" y="1474"/>
                  </a:lnTo>
                  <a:lnTo>
                    <a:pt x="510" y="1417"/>
                  </a:lnTo>
                  <a:lnTo>
                    <a:pt x="567" y="1417"/>
                  </a:lnTo>
                  <a:lnTo>
                    <a:pt x="567" y="1360"/>
                  </a:lnTo>
                  <a:lnTo>
                    <a:pt x="850" y="136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00" name="Freeform 44">
              <a:extLst>
                <a:ext uri="{FF2B5EF4-FFF2-40B4-BE49-F238E27FC236}">
                  <a16:creationId xmlns:a16="http://schemas.microsoft.com/office/drawing/2014/main" id="{B024CB1E-746E-44F6-A886-054AB334599D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0" y="1777"/>
              <a:ext cx="1815" cy="1701"/>
            </a:xfrm>
            <a:custGeom>
              <a:avLst/>
              <a:gdLst>
                <a:gd name="T0" fmla="*/ 624 w 1815"/>
                <a:gd name="T1" fmla="*/ 340 h 1701"/>
                <a:gd name="T2" fmla="*/ 511 w 1815"/>
                <a:gd name="T3" fmla="*/ 396 h 1701"/>
                <a:gd name="T4" fmla="*/ 397 w 1815"/>
                <a:gd name="T5" fmla="*/ 453 h 1701"/>
                <a:gd name="T6" fmla="*/ 341 w 1815"/>
                <a:gd name="T7" fmla="*/ 396 h 1701"/>
                <a:gd name="T8" fmla="*/ 227 w 1815"/>
                <a:gd name="T9" fmla="*/ 340 h 1701"/>
                <a:gd name="T10" fmla="*/ 57 w 1815"/>
                <a:gd name="T11" fmla="*/ 567 h 1701"/>
                <a:gd name="T12" fmla="*/ 0 w 1815"/>
                <a:gd name="T13" fmla="*/ 737 h 1701"/>
                <a:gd name="T14" fmla="*/ 57 w 1815"/>
                <a:gd name="T15" fmla="*/ 907 h 1701"/>
                <a:gd name="T16" fmla="*/ 170 w 1815"/>
                <a:gd name="T17" fmla="*/ 963 h 1701"/>
                <a:gd name="T18" fmla="*/ 341 w 1815"/>
                <a:gd name="T19" fmla="*/ 1020 h 1701"/>
                <a:gd name="T20" fmla="*/ 397 w 1815"/>
                <a:gd name="T21" fmla="*/ 1134 h 1701"/>
                <a:gd name="T22" fmla="*/ 624 w 1815"/>
                <a:gd name="T23" fmla="*/ 1247 h 1701"/>
                <a:gd name="T24" fmla="*/ 737 w 1815"/>
                <a:gd name="T25" fmla="*/ 1190 h 1701"/>
                <a:gd name="T26" fmla="*/ 851 w 1815"/>
                <a:gd name="T27" fmla="*/ 1134 h 1701"/>
                <a:gd name="T28" fmla="*/ 1078 w 1815"/>
                <a:gd name="T29" fmla="*/ 1360 h 1701"/>
                <a:gd name="T30" fmla="*/ 1134 w 1815"/>
                <a:gd name="T31" fmla="*/ 1417 h 1701"/>
                <a:gd name="T32" fmla="*/ 1248 w 1815"/>
                <a:gd name="T33" fmla="*/ 1531 h 1701"/>
                <a:gd name="T34" fmla="*/ 1191 w 1815"/>
                <a:gd name="T35" fmla="*/ 1644 h 1701"/>
                <a:gd name="T36" fmla="*/ 1248 w 1815"/>
                <a:gd name="T37" fmla="*/ 1701 h 1701"/>
                <a:gd name="T38" fmla="*/ 1418 w 1815"/>
                <a:gd name="T39" fmla="*/ 1644 h 1701"/>
                <a:gd name="T40" fmla="*/ 1645 w 1815"/>
                <a:gd name="T41" fmla="*/ 1474 h 1701"/>
                <a:gd name="T42" fmla="*/ 1701 w 1815"/>
                <a:gd name="T43" fmla="*/ 1304 h 1701"/>
                <a:gd name="T44" fmla="*/ 1758 w 1815"/>
                <a:gd name="T45" fmla="*/ 1190 h 1701"/>
                <a:gd name="T46" fmla="*/ 1815 w 1815"/>
                <a:gd name="T47" fmla="*/ 1077 h 1701"/>
                <a:gd name="T48" fmla="*/ 1701 w 1815"/>
                <a:gd name="T49" fmla="*/ 1134 h 1701"/>
                <a:gd name="T50" fmla="*/ 1418 w 1815"/>
                <a:gd name="T51" fmla="*/ 1077 h 1701"/>
                <a:gd name="T52" fmla="*/ 1304 w 1815"/>
                <a:gd name="T53" fmla="*/ 907 h 1701"/>
                <a:gd name="T54" fmla="*/ 1248 w 1815"/>
                <a:gd name="T55" fmla="*/ 737 h 1701"/>
                <a:gd name="T56" fmla="*/ 1191 w 1815"/>
                <a:gd name="T57" fmla="*/ 567 h 1701"/>
                <a:gd name="T58" fmla="*/ 1304 w 1815"/>
                <a:gd name="T59" fmla="*/ 453 h 1701"/>
                <a:gd name="T60" fmla="*/ 1361 w 1815"/>
                <a:gd name="T61" fmla="*/ 340 h 1701"/>
                <a:gd name="T62" fmla="*/ 1304 w 1815"/>
                <a:gd name="T63" fmla="*/ 226 h 1701"/>
                <a:gd name="T64" fmla="*/ 1134 w 1815"/>
                <a:gd name="T65" fmla="*/ 56 h 1701"/>
                <a:gd name="T66" fmla="*/ 1021 w 1815"/>
                <a:gd name="T67" fmla="*/ 0 h 1701"/>
                <a:gd name="T68" fmla="*/ 908 w 1815"/>
                <a:gd name="T69" fmla="*/ 56 h 1701"/>
                <a:gd name="T70" fmla="*/ 851 w 1815"/>
                <a:gd name="T71" fmla="*/ 113 h 1701"/>
                <a:gd name="T72" fmla="*/ 794 w 1815"/>
                <a:gd name="T73" fmla="*/ 170 h 1701"/>
                <a:gd name="T74" fmla="*/ 681 w 1815"/>
                <a:gd name="T75" fmla="*/ 113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15" h="1701">
                  <a:moveTo>
                    <a:pt x="624" y="113"/>
                  </a:moveTo>
                  <a:lnTo>
                    <a:pt x="624" y="340"/>
                  </a:lnTo>
                  <a:lnTo>
                    <a:pt x="511" y="340"/>
                  </a:lnTo>
                  <a:lnTo>
                    <a:pt x="511" y="396"/>
                  </a:lnTo>
                  <a:lnTo>
                    <a:pt x="397" y="396"/>
                  </a:lnTo>
                  <a:lnTo>
                    <a:pt x="397" y="453"/>
                  </a:lnTo>
                  <a:lnTo>
                    <a:pt x="341" y="453"/>
                  </a:lnTo>
                  <a:lnTo>
                    <a:pt x="341" y="396"/>
                  </a:lnTo>
                  <a:lnTo>
                    <a:pt x="284" y="396"/>
                  </a:lnTo>
                  <a:lnTo>
                    <a:pt x="227" y="340"/>
                  </a:lnTo>
                  <a:lnTo>
                    <a:pt x="57" y="340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737"/>
                  </a:lnTo>
                  <a:lnTo>
                    <a:pt x="57" y="737"/>
                  </a:lnTo>
                  <a:lnTo>
                    <a:pt x="57" y="907"/>
                  </a:lnTo>
                  <a:lnTo>
                    <a:pt x="170" y="907"/>
                  </a:lnTo>
                  <a:lnTo>
                    <a:pt x="170" y="963"/>
                  </a:lnTo>
                  <a:lnTo>
                    <a:pt x="341" y="963"/>
                  </a:lnTo>
                  <a:lnTo>
                    <a:pt x="341" y="1020"/>
                  </a:lnTo>
                  <a:lnTo>
                    <a:pt x="397" y="1020"/>
                  </a:lnTo>
                  <a:lnTo>
                    <a:pt x="397" y="1134"/>
                  </a:lnTo>
                  <a:lnTo>
                    <a:pt x="624" y="1134"/>
                  </a:lnTo>
                  <a:lnTo>
                    <a:pt x="624" y="1247"/>
                  </a:lnTo>
                  <a:lnTo>
                    <a:pt x="737" y="1247"/>
                  </a:lnTo>
                  <a:lnTo>
                    <a:pt x="737" y="1190"/>
                  </a:lnTo>
                  <a:lnTo>
                    <a:pt x="851" y="1190"/>
                  </a:lnTo>
                  <a:lnTo>
                    <a:pt x="851" y="1134"/>
                  </a:lnTo>
                  <a:lnTo>
                    <a:pt x="1078" y="1134"/>
                  </a:lnTo>
                  <a:lnTo>
                    <a:pt x="1078" y="1360"/>
                  </a:lnTo>
                  <a:lnTo>
                    <a:pt x="1134" y="1360"/>
                  </a:lnTo>
                  <a:lnTo>
                    <a:pt x="1134" y="1417"/>
                  </a:lnTo>
                  <a:lnTo>
                    <a:pt x="1248" y="1417"/>
                  </a:lnTo>
                  <a:lnTo>
                    <a:pt x="1248" y="1531"/>
                  </a:lnTo>
                  <a:lnTo>
                    <a:pt x="1191" y="1531"/>
                  </a:lnTo>
                  <a:lnTo>
                    <a:pt x="1191" y="1644"/>
                  </a:lnTo>
                  <a:lnTo>
                    <a:pt x="1248" y="1644"/>
                  </a:lnTo>
                  <a:lnTo>
                    <a:pt x="1248" y="1701"/>
                  </a:lnTo>
                  <a:lnTo>
                    <a:pt x="1418" y="1701"/>
                  </a:lnTo>
                  <a:lnTo>
                    <a:pt x="1418" y="1644"/>
                  </a:lnTo>
                  <a:lnTo>
                    <a:pt x="1645" y="1644"/>
                  </a:lnTo>
                  <a:lnTo>
                    <a:pt x="1645" y="1474"/>
                  </a:lnTo>
                  <a:lnTo>
                    <a:pt x="1701" y="1474"/>
                  </a:lnTo>
                  <a:lnTo>
                    <a:pt x="1701" y="1304"/>
                  </a:lnTo>
                  <a:lnTo>
                    <a:pt x="1758" y="1304"/>
                  </a:lnTo>
                  <a:lnTo>
                    <a:pt x="1758" y="1190"/>
                  </a:lnTo>
                  <a:lnTo>
                    <a:pt x="1815" y="1190"/>
                  </a:lnTo>
                  <a:lnTo>
                    <a:pt x="1815" y="1077"/>
                  </a:lnTo>
                  <a:lnTo>
                    <a:pt x="1701" y="1077"/>
                  </a:lnTo>
                  <a:lnTo>
                    <a:pt x="1701" y="1134"/>
                  </a:lnTo>
                  <a:lnTo>
                    <a:pt x="1418" y="1134"/>
                  </a:lnTo>
                  <a:lnTo>
                    <a:pt x="1418" y="1077"/>
                  </a:lnTo>
                  <a:lnTo>
                    <a:pt x="1304" y="1077"/>
                  </a:lnTo>
                  <a:lnTo>
                    <a:pt x="1304" y="907"/>
                  </a:lnTo>
                  <a:lnTo>
                    <a:pt x="1248" y="907"/>
                  </a:lnTo>
                  <a:lnTo>
                    <a:pt x="1248" y="737"/>
                  </a:lnTo>
                  <a:lnTo>
                    <a:pt x="1191" y="737"/>
                  </a:lnTo>
                  <a:lnTo>
                    <a:pt x="1191" y="567"/>
                  </a:lnTo>
                  <a:lnTo>
                    <a:pt x="1304" y="567"/>
                  </a:lnTo>
                  <a:lnTo>
                    <a:pt x="1304" y="453"/>
                  </a:lnTo>
                  <a:lnTo>
                    <a:pt x="1361" y="453"/>
                  </a:lnTo>
                  <a:lnTo>
                    <a:pt x="1361" y="340"/>
                  </a:lnTo>
                  <a:lnTo>
                    <a:pt x="1304" y="340"/>
                  </a:lnTo>
                  <a:lnTo>
                    <a:pt x="1304" y="226"/>
                  </a:lnTo>
                  <a:lnTo>
                    <a:pt x="1134" y="226"/>
                  </a:lnTo>
                  <a:lnTo>
                    <a:pt x="1134" y="56"/>
                  </a:lnTo>
                  <a:lnTo>
                    <a:pt x="1021" y="56"/>
                  </a:lnTo>
                  <a:lnTo>
                    <a:pt x="1021" y="0"/>
                  </a:lnTo>
                  <a:lnTo>
                    <a:pt x="908" y="0"/>
                  </a:lnTo>
                  <a:lnTo>
                    <a:pt x="908" y="56"/>
                  </a:lnTo>
                  <a:lnTo>
                    <a:pt x="851" y="56"/>
                  </a:lnTo>
                  <a:lnTo>
                    <a:pt x="851" y="113"/>
                  </a:lnTo>
                  <a:lnTo>
                    <a:pt x="794" y="113"/>
                  </a:lnTo>
                  <a:lnTo>
                    <a:pt x="794" y="170"/>
                  </a:lnTo>
                  <a:lnTo>
                    <a:pt x="681" y="170"/>
                  </a:lnTo>
                  <a:lnTo>
                    <a:pt x="681" y="113"/>
                  </a:lnTo>
                  <a:lnTo>
                    <a:pt x="624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01" name="Freeform 45">
              <a:extLst>
                <a:ext uri="{FF2B5EF4-FFF2-40B4-BE49-F238E27FC236}">
                  <a16:creationId xmlns:a16="http://schemas.microsoft.com/office/drawing/2014/main" id="{574752FA-1781-43C2-953D-07D888AF8D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1" y="1890"/>
              <a:ext cx="1588" cy="1021"/>
            </a:xfrm>
            <a:custGeom>
              <a:avLst/>
              <a:gdLst>
                <a:gd name="T0" fmla="*/ 1304 w 1588"/>
                <a:gd name="T1" fmla="*/ 0 h 1021"/>
                <a:gd name="T2" fmla="*/ 1247 w 1588"/>
                <a:gd name="T3" fmla="*/ 0 h 1021"/>
                <a:gd name="T4" fmla="*/ 1247 w 1588"/>
                <a:gd name="T5" fmla="*/ 57 h 1021"/>
                <a:gd name="T6" fmla="*/ 1191 w 1588"/>
                <a:gd name="T7" fmla="*/ 57 h 1021"/>
                <a:gd name="T8" fmla="*/ 1191 w 1588"/>
                <a:gd name="T9" fmla="*/ 113 h 1021"/>
                <a:gd name="T10" fmla="*/ 1021 w 1588"/>
                <a:gd name="T11" fmla="*/ 113 h 1021"/>
                <a:gd name="T12" fmla="*/ 1021 w 1588"/>
                <a:gd name="T13" fmla="*/ 340 h 1021"/>
                <a:gd name="T14" fmla="*/ 964 w 1588"/>
                <a:gd name="T15" fmla="*/ 340 h 1021"/>
                <a:gd name="T16" fmla="*/ 964 w 1588"/>
                <a:gd name="T17" fmla="*/ 397 h 1021"/>
                <a:gd name="T18" fmla="*/ 907 w 1588"/>
                <a:gd name="T19" fmla="*/ 397 h 1021"/>
                <a:gd name="T20" fmla="*/ 907 w 1588"/>
                <a:gd name="T21" fmla="*/ 340 h 1021"/>
                <a:gd name="T22" fmla="*/ 624 w 1588"/>
                <a:gd name="T23" fmla="*/ 340 h 1021"/>
                <a:gd name="T24" fmla="*/ 624 w 1588"/>
                <a:gd name="T25" fmla="*/ 397 h 1021"/>
                <a:gd name="T26" fmla="*/ 567 w 1588"/>
                <a:gd name="T27" fmla="*/ 397 h 1021"/>
                <a:gd name="T28" fmla="*/ 567 w 1588"/>
                <a:gd name="T29" fmla="*/ 340 h 1021"/>
                <a:gd name="T30" fmla="*/ 510 w 1588"/>
                <a:gd name="T31" fmla="*/ 340 h 1021"/>
                <a:gd name="T32" fmla="*/ 510 w 1588"/>
                <a:gd name="T33" fmla="*/ 283 h 1021"/>
                <a:gd name="T34" fmla="*/ 170 w 1588"/>
                <a:gd name="T35" fmla="*/ 283 h 1021"/>
                <a:gd name="T36" fmla="*/ 170 w 1588"/>
                <a:gd name="T37" fmla="*/ 340 h 1021"/>
                <a:gd name="T38" fmla="*/ 113 w 1588"/>
                <a:gd name="T39" fmla="*/ 340 h 1021"/>
                <a:gd name="T40" fmla="*/ 113 w 1588"/>
                <a:gd name="T41" fmla="*/ 454 h 1021"/>
                <a:gd name="T42" fmla="*/ 0 w 1588"/>
                <a:gd name="T43" fmla="*/ 454 h 1021"/>
                <a:gd name="T44" fmla="*/ 0 w 1588"/>
                <a:gd name="T45" fmla="*/ 624 h 1021"/>
                <a:gd name="T46" fmla="*/ 57 w 1588"/>
                <a:gd name="T47" fmla="*/ 624 h 1021"/>
                <a:gd name="T48" fmla="*/ 57 w 1588"/>
                <a:gd name="T49" fmla="*/ 794 h 1021"/>
                <a:gd name="T50" fmla="*/ 113 w 1588"/>
                <a:gd name="T51" fmla="*/ 794 h 1021"/>
                <a:gd name="T52" fmla="*/ 113 w 1588"/>
                <a:gd name="T53" fmla="*/ 964 h 1021"/>
                <a:gd name="T54" fmla="*/ 227 w 1588"/>
                <a:gd name="T55" fmla="*/ 964 h 1021"/>
                <a:gd name="T56" fmla="*/ 227 w 1588"/>
                <a:gd name="T57" fmla="*/ 1021 h 1021"/>
                <a:gd name="T58" fmla="*/ 510 w 1588"/>
                <a:gd name="T59" fmla="*/ 1021 h 1021"/>
                <a:gd name="T60" fmla="*/ 510 w 1588"/>
                <a:gd name="T61" fmla="*/ 964 h 1021"/>
                <a:gd name="T62" fmla="*/ 737 w 1588"/>
                <a:gd name="T63" fmla="*/ 964 h 1021"/>
                <a:gd name="T64" fmla="*/ 737 w 1588"/>
                <a:gd name="T65" fmla="*/ 907 h 1021"/>
                <a:gd name="T66" fmla="*/ 794 w 1588"/>
                <a:gd name="T67" fmla="*/ 907 h 1021"/>
                <a:gd name="T68" fmla="*/ 794 w 1588"/>
                <a:gd name="T69" fmla="*/ 850 h 1021"/>
                <a:gd name="T70" fmla="*/ 851 w 1588"/>
                <a:gd name="T71" fmla="*/ 850 h 1021"/>
                <a:gd name="T72" fmla="*/ 851 w 1588"/>
                <a:gd name="T73" fmla="*/ 794 h 1021"/>
                <a:gd name="T74" fmla="*/ 907 w 1588"/>
                <a:gd name="T75" fmla="*/ 794 h 1021"/>
                <a:gd name="T76" fmla="*/ 907 w 1588"/>
                <a:gd name="T77" fmla="*/ 737 h 1021"/>
                <a:gd name="T78" fmla="*/ 964 w 1588"/>
                <a:gd name="T79" fmla="*/ 737 h 1021"/>
                <a:gd name="T80" fmla="*/ 964 w 1588"/>
                <a:gd name="T81" fmla="*/ 680 h 1021"/>
                <a:gd name="T82" fmla="*/ 1077 w 1588"/>
                <a:gd name="T83" fmla="*/ 680 h 1021"/>
                <a:gd name="T84" fmla="*/ 1077 w 1588"/>
                <a:gd name="T85" fmla="*/ 624 h 1021"/>
                <a:gd name="T86" fmla="*/ 1191 w 1588"/>
                <a:gd name="T87" fmla="*/ 624 h 1021"/>
                <a:gd name="T88" fmla="*/ 1191 w 1588"/>
                <a:gd name="T89" fmla="*/ 567 h 1021"/>
                <a:gd name="T90" fmla="*/ 1418 w 1588"/>
                <a:gd name="T91" fmla="*/ 567 h 1021"/>
                <a:gd name="T92" fmla="*/ 1418 w 1588"/>
                <a:gd name="T93" fmla="*/ 510 h 1021"/>
                <a:gd name="T94" fmla="*/ 1474 w 1588"/>
                <a:gd name="T95" fmla="*/ 510 h 1021"/>
                <a:gd name="T96" fmla="*/ 1474 w 1588"/>
                <a:gd name="T97" fmla="*/ 454 h 1021"/>
                <a:gd name="T98" fmla="*/ 1588 w 1588"/>
                <a:gd name="T99" fmla="*/ 454 h 1021"/>
                <a:gd name="T100" fmla="*/ 1588 w 1588"/>
                <a:gd name="T101" fmla="*/ 397 h 1021"/>
                <a:gd name="T102" fmla="*/ 1531 w 1588"/>
                <a:gd name="T103" fmla="*/ 397 h 1021"/>
                <a:gd name="T104" fmla="*/ 1531 w 1588"/>
                <a:gd name="T105" fmla="*/ 340 h 1021"/>
                <a:gd name="T106" fmla="*/ 1588 w 1588"/>
                <a:gd name="T107" fmla="*/ 340 h 1021"/>
                <a:gd name="T108" fmla="*/ 1588 w 1588"/>
                <a:gd name="T109" fmla="*/ 283 h 1021"/>
                <a:gd name="T110" fmla="*/ 1531 w 1588"/>
                <a:gd name="T111" fmla="*/ 283 h 1021"/>
                <a:gd name="T112" fmla="*/ 1531 w 1588"/>
                <a:gd name="T113" fmla="*/ 170 h 1021"/>
                <a:gd name="T114" fmla="*/ 1418 w 1588"/>
                <a:gd name="T115" fmla="*/ 170 h 1021"/>
                <a:gd name="T116" fmla="*/ 1418 w 1588"/>
                <a:gd name="T117" fmla="*/ 57 h 1021"/>
                <a:gd name="T118" fmla="*/ 1361 w 1588"/>
                <a:gd name="T119" fmla="*/ 57 h 1021"/>
                <a:gd name="T120" fmla="*/ 1361 w 1588"/>
                <a:gd name="T121" fmla="*/ 0 h 1021"/>
                <a:gd name="T122" fmla="*/ 1304 w 1588"/>
                <a:gd name="T123" fmla="*/ 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588" h="1021">
                  <a:moveTo>
                    <a:pt x="1304" y="0"/>
                  </a:moveTo>
                  <a:lnTo>
                    <a:pt x="1247" y="0"/>
                  </a:lnTo>
                  <a:lnTo>
                    <a:pt x="1247" y="57"/>
                  </a:lnTo>
                  <a:lnTo>
                    <a:pt x="1191" y="57"/>
                  </a:lnTo>
                  <a:lnTo>
                    <a:pt x="1191" y="113"/>
                  </a:lnTo>
                  <a:lnTo>
                    <a:pt x="1021" y="113"/>
                  </a:lnTo>
                  <a:lnTo>
                    <a:pt x="1021" y="340"/>
                  </a:lnTo>
                  <a:lnTo>
                    <a:pt x="964" y="340"/>
                  </a:lnTo>
                  <a:lnTo>
                    <a:pt x="964" y="397"/>
                  </a:lnTo>
                  <a:lnTo>
                    <a:pt x="907" y="397"/>
                  </a:lnTo>
                  <a:lnTo>
                    <a:pt x="907" y="340"/>
                  </a:lnTo>
                  <a:lnTo>
                    <a:pt x="624" y="340"/>
                  </a:lnTo>
                  <a:lnTo>
                    <a:pt x="624" y="397"/>
                  </a:lnTo>
                  <a:lnTo>
                    <a:pt x="567" y="397"/>
                  </a:lnTo>
                  <a:lnTo>
                    <a:pt x="567" y="340"/>
                  </a:lnTo>
                  <a:lnTo>
                    <a:pt x="510" y="340"/>
                  </a:lnTo>
                  <a:lnTo>
                    <a:pt x="510" y="283"/>
                  </a:lnTo>
                  <a:lnTo>
                    <a:pt x="170" y="283"/>
                  </a:lnTo>
                  <a:lnTo>
                    <a:pt x="170" y="340"/>
                  </a:lnTo>
                  <a:lnTo>
                    <a:pt x="113" y="340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624"/>
                  </a:lnTo>
                  <a:lnTo>
                    <a:pt x="57" y="624"/>
                  </a:lnTo>
                  <a:lnTo>
                    <a:pt x="57" y="794"/>
                  </a:lnTo>
                  <a:lnTo>
                    <a:pt x="113" y="794"/>
                  </a:lnTo>
                  <a:lnTo>
                    <a:pt x="113" y="964"/>
                  </a:lnTo>
                  <a:lnTo>
                    <a:pt x="227" y="964"/>
                  </a:lnTo>
                  <a:lnTo>
                    <a:pt x="227" y="1021"/>
                  </a:lnTo>
                  <a:lnTo>
                    <a:pt x="510" y="1021"/>
                  </a:lnTo>
                  <a:lnTo>
                    <a:pt x="510" y="964"/>
                  </a:lnTo>
                  <a:lnTo>
                    <a:pt x="737" y="964"/>
                  </a:lnTo>
                  <a:lnTo>
                    <a:pt x="737" y="907"/>
                  </a:lnTo>
                  <a:lnTo>
                    <a:pt x="794" y="907"/>
                  </a:lnTo>
                  <a:lnTo>
                    <a:pt x="794" y="850"/>
                  </a:lnTo>
                  <a:lnTo>
                    <a:pt x="851" y="850"/>
                  </a:lnTo>
                  <a:lnTo>
                    <a:pt x="851" y="794"/>
                  </a:lnTo>
                  <a:lnTo>
                    <a:pt x="907" y="794"/>
                  </a:lnTo>
                  <a:lnTo>
                    <a:pt x="907" y="737"/>
                  </a:lnTo>
                  <a:lnTo>
                    <a:pt x="964" y="737"/>
                  </a:lnTo>
                  <a:lnTo>
                    <a:pt x="964" y="680"/>
                  </a:lnTo>
                  <a:lnTo>
                    <a:pt x="1077" y="680"/>
                  </a:lnTo>
                  <a:lnTo>
                    <a:pt x="1077" y="624"/>
                  </a:lnTo>
                  <a:lnTo>
                    <a:pt x="1191" y="624"/>
                  </a:lnTo>
                  <a:lnTo>
                    <a:pt x="1191" y="567"/>
                  </a:lnTo>
                  <a:lnTo>
                    <a:pt x="1418" y="567"/>
                  </a:lnTo>
                  <a:lnTo>
                    <a:pt x="1418" y="510"/>
                  </a:lnTo>
                  <a:lnTo>
                    <a:pt x="1474" y="510"/>
                  </a:lnTo>
                  <a:lnTo>
                    <a:pt x="1474" y="454"/>
                  </a:lnTo>
                  <a:lnTo>
                    <a:pt x="1588" y="454"/>
                  </a:lnTo>
                  <a:lnTo>
                    <a:pt x="1588" y="397"/>
                  </a:lnTo>
                  <a:lnTo>
                    <a:pt x="1531" y="397"/>
                  </a:lnTo>
                  <a:lnTo>
                    <a:pt x="1531" y="340"/>
                  </a:lnTo>
                  <a:lnTo>
                    <a:pt x="1588" y="340"/>
                  </a:lnTo>
                  <a:lnTo>
                    <a:pt x="1588" y="283"/>
                  </a:lnTo>
                  <a:lnTo>
                    <a:pt x="1531" y="283"/>
                  </a:lnTo>
                  <a:lnTo>
                    <a:pt x="1531" y="170"/>
                  </a:lnTo>
                  <a:lnTo>
                    <a:pt x="1418" y="170"/>
                  </a:lnTo>
                  <a:lnTo>
                    <a:pt x="1418" y="57"/>
                  </a:lnTo>
                  <a:lnTo>
                    <a:pt x="1361" y="57"/>
                  </a:lnTo>
                  <a:lnTo>
                    <a:pt x="1361" y="0"/>
                  </a:lnTo>
                  <a:lnTo>
                    <a:pt x="130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02" name="Freeform 46">
              <a:extLst>
                <a:ext uri="{FF2B5EF4-FFF2-40B4-BE49-F238E27FC236}">
                  <a16:creationId xmlns:a16="http://schemas.microsoft.com/office/drawing/2014/main" id="{26317BA4-60CD-464C-8A3D-8EE1EE1DF63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5" y="2457"/>
              <a:ext cx="964" cy="1361"/>
            </a:xfrm>
            <a:custGeom>
              <a:avLst/>
              <a:gdLst>
                <a:gd name="T0" fmla="*/ 964 w 964"/>
                <a:gd name="T1" fmla="*/ 0 h 1361"/>
                <a:gd name="T2" fmla="*/ 737 w 964"/>
                <a:gd name="T3" fmla="*/ 0 h 1361"/>
                <a:gd name="T4" fmla="*/ 737 w 964"/>
                <a:gd name="T5" fmla="*/ 57 h 1361"/>
                <a:gd name="T6" fmla="*/ 623 w 964"/>
                <a:gd name="T7" fmla="*/ 57 h 1361"/>
                <a:gd name="T8" fmla="*/ 623 w 964"/>
                <a:gd name="T9" fmla="*/ 113 h 1361"/>
                <a:gd name="T10" fmla="*/ 510 w 964"/>
                <a:gd name="T11" fmla="*/ 113 h 1361"/>
                <a:gd name="T12" fmla="*/ 510 w 964"/>
                <a:gd name="T13" fmla="*/ 170 h 1361"/>
                <a:gd name="T14" fmla="*/ 453 w 964"/>
                <a:gd name="T15" fmla="*/ 170 h 1361"/>
                <a:gd name="T16" fmla="*/ 453 w 964"/>
                <a:gd name="T17" fmla="*/ 227 h 1361"/>
                <a:gd name="T18" fmla="*/ 397 w 964"/>
                <a:gd name="T19" fmla="*/ 227 h 1361"/>
                <a:gd name="T20" fmla="*/ 397 w 964"/>
                <a:gd name="T21" fmla="*/ 283 h 1361"/>
                <a:gd name="T22" fmla="*/ 340 w 964"/>
                <a:gd name="T23" fmla="*/ 283 h 1361"/>
                <a:gd name="T24" fmla="*/ 340 w 964"/>
                <a:gd name="T25" fmla="*/ 340 h 1361"/>
                <a:gd name="T26" fmla="*/ 283 w 964"/>
                <a:gd name="T27" fmla="*/ 340 h 1361"/>
                <a:gd name="T28" fmla="*/ 283 w 964"/>
                <a:gd name="T29" fmla="*/ 397 h 1361"/>
                <a:gd name="T30" fmla="*/ 170 w 964"/>
                <a:gd name="T31" fmla="*/ 397 h 1361"/>
                <a:gd name="T32" fmla="*/ 170 w 964"/>
                <a:gd name="T33" fmla="*/ 510 h 1361"/>
                <a:gd name="T34" fmla="*/ 113 w 964"/>
                <a:gd name="T35" fmla="*/ 510 h 1361"/>
                <a:gd name="T36" fmla="*/ 113 w 964"/>
                <a:gd name="T37" fmla="*/ 624 h 1361"/>
                <a:gd name="T38" fmla="*/ 56 w 964"/>
                <a:gd name="T39" fmla="*/ 624 h 1361"/>
                <a:gd name="T40" fmla="*/ 56 w 964"/>
                <a:gd name="T41" fmla="*/ 794 h 1361"/>
                <a:gd name="T42" fmla="*/ 0 w 964"/>
                <a:gd name="T43" fmla="*/ 794 h 1361"/>
                <a:gd name="T44" fmla="*/ 0 w 964"/>
                <a:gd name="T45" fmla="*/ 1134 h 1361"/>
                <a:gd name="T46" fmla="*/ 170 w 964"/>
                <a:gd name="T47" fmla="*/ 1134 h 1361"/>
                <a:gd name="T48" fmla="*/ 170 w 964"/>
                <a:gd name="T49" fmla="*/ 1077 h 1361"/>
                <a:gd name="T50" fmla="*/ 226 w 964"/>
                <a:gd name="T51" fmla="*/ 1077 h 1361"/>
                <a:gd name="T52" fmla="*/ 226 w 964"/>
                <a:gd name="T53" fmla="*/ 1191 h 1361"/>
                <a:gd name="T54" fmla="*/ 453 w 964"/>
                <a:gd name="T55" fmla="*/ 1191 h 1361"/>
                <a:gd name="T56" fmla="*/ 453 w 964"/>
                <a:gd name="T57" fmla="*/ 1361 h 1361"/>
                <a:gd name="T58" fmla="*/ 510 w 964"/>
                <a:gd name="T59" fmla="*/ 1361 h 1361"/>
                <a:gd name="T60" fmla="*/ 510 w 964"/>
                <a:gd name="T61" fmla="*/ 1304 h 1361"/>
                <a:gd name="T62" fmla="*/ 623 w 964"/>
                <a:gd name="T63" fmla="*/ 1304 h 1361"/>
                <a:gd name="T64" fmla="*/ 623 w 964"/>
                <a:gd name="T65" fmla="*/ 1247 h 1361"/>
                <a:gd name="T66" fmla="*/ 737 w 964"/>
                <a:gd name="T67" fmla="*/ 1247 h 1361"/>
                <a:gd name="T68" fmla="*/ 737 w 964"/>
                <a:gd name="T69" fmla="*/ 1077 h 1361"/>
                <a:gd name="T70" fmla="*/ 793 w 964"/>
                <a:gd name="T71" fmla="*/ 1077 h 1361"/>
                <a:gd name="T72" fmla="*/ 793 w 964"/>
                <a:gd name="T73" fmla="*/ 851 h 1361"/>
                <a:gd name="T74" fmla="*/ 737 w 964"/>
                <a:gd name="T75" fmla="*/ 851 h 1361"/>
                <a:gd name="T76" fmla="*/ 737 w 964"/>
                <a:gd name="T77" fmla="*/ 737 h 1361"/>
                <a:gd name="T78" fmla="*/ 793 w 964"/>
                <a:gd name="T79" fmla="*/ 737 h 1361"/>
                <a:gd name="T80" fmla="*/ 793 w 964"/>
                <a:gd name="T81" fmla="*/ 680 h 1361"/>
                <a:gd name="T82" fmla="*/ 737 w 964"/>
                <a:gd name="T83" fmla="*/ 680 h 1361"/>
                <a:gd name="T84" fmla="*/ 737 w 964"/>
                <a:gd name="T85" fmla="*/ 567 h 1361"/>
                <a:gd name="T86" fmla="*/ 793 w 964"/>
                <a:gd name="T87" fmla="*/ 567 h 1361"/>
                <a:gd name="T88" fmla="*/ 793 w 964"/>
                <a:gd name="T89" fmla="*/ 340 h 1361"/>
                <a:gd name="T90" fmla="*/ 850 w 964"/>
                <a:gd name="T91" fmla="*/ 340 h 1361"/>
                <a:gd name="T92" fmla="*/ 850 w 964"/>
                <a:gd name="T93" fmla="*/ 227 h 1361"/>
                <a:gd name="T94" fmla="*/ 907 w 964"/>
                <a:gd name="T95" fmla="*/ 227 h 1361"/>
                <a:gd name="T96" fmla="*/ 907 w 964"/>
                <a:gd name="T97" fmla="*/ 170 h 1361"/>
                <a:gd name="T98" fmla="*/ 964 w 964"/>
                <a:gd name="T99" fmla="*/ 170 h 1361"/>
                <a:gd name="T100" fmla="*/ 964 w 964"/>
                <a:gd name="T101" fmla="*/ 0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4" h="1361">
                  <a:moveTo>
                    <a:pt x="964" y="0"/>
                  </a:moveTo>
                  <a:lnTo>
                    <a:pt x="737" y="0"/>
                  </a:lnTo>
                  <a:lnTo>
                    <a:pt x="737" y="57"/>
                  </a:lnTo>
                  <a:lnTo>
                    <a:pt x="623" y="57"/>
                  </a:lnTo>
                  <a:lnTo>
                    <a:pt x="623" y="113"/>
                  </a:lnTo>
                  <a:lnTo>
                    <a:pt x="510" y="113"/>
                  </a:lnTo>
                  <a:lnTo>
                    <a:pt x="510" y="170"/>
                  </a:lnTo>
                  <a:lnTo>
                    <a:pt x="453" y="170"/>
                  </a:lnTo>
                  <a:lnTo>
                    <a:pt x="453" y="227"/>
                  </a:lnTo>
                  <a:lnTo>
                    <a:pt x="397" y="227"/>
                  </a:lnTo>
                  <a:lnTo>
                    <a:pt x="397" y="283"/>
                  </a:lnTo>
                  <a:lnTo>
                    <a:pt x="340" y="283"/>
                  </a:lnTo>
                  <a:lnTo>
                    <a:pt x="340" y="340"/>
                  </a:lnTo>
                  <a:lnTo>
                    <a:pt x="283" y="340"/>
                  </a:lnTo>
                  <a:lnTo>
                    <a:pt x="283" y="397"/>
                  </a:lnTo>
                  <a:lnTo>
                    <a:pt x="170" y="397"/>
                  </a:lnTo>
                  <a:lnTo>
                    <a:pt x="170" y="510"/>
                  </a:lnTo>
                  <a:lnTo>
                    <a:pt x="113" y="510"/>
                  </a:lnTo>
                  <a:lnTo>
                    <a:pt x="113" y="624"/>
                  </a:lnTo>
                  <a:lnTo>
                    <a:pt x="56" y="624"/>
                  </a:lnTo>
                  <a:lnTo>
                    <a:pt x="56" y="794"/>
                  </a:lnTo>
                  <a:lnTo>
                    <a:pt x="0" y="794"/>
                  </a:lnTo>
                  <a:lnTo>
                    <a:pt x="0" y="1134"/>
                  </a:lnTo>
                  <a:lnTo>
                    <a:pt x="170" y="1134"/>
                  </a:lnTo>
                  <a:lnTo>
                    <a:pt x="170" y="1077"/>
                  </a:lnTo>
                  <a:lnTo>
                    <a:pt x="226" y="1077"/>
                  </a:lnTo>
                  <a:lnTo>
                    <a:pt x="226" y="1191"/>
                  </a:lnTo>
                  <a:lnTo>
                    <a:pt x="453" y="1191"/>
                  </a:lnTo>
                  <a:lnTo>
                    <a:pt x="453" y="1361"/>
                  </a:lnTo>
                  <a:lnTo>
                    <a:pt x="510" y="1361"/>
                  </a:lnTo>
                  <a:lnTo>
                    <a:pt x="510" y="1304"/>
                  </a:lnTo>
                  <a:lnTo>
                    <a:pt x="623" y="1304"/>
                  </a:lnTo>
                  <a:lnTo>
                    <a:pt x="623" y="1247"/>
                  </a:lnTo>
                  <a:lnTo>
                    <a:pt x="737" y="1247"/>
                  </a:lnTo>
                  <a:lnTo>
                    <a:pt x="737" y="1077"/>
                  </a:lnTo>
                  <a:lnTo>
                    <a:pt x="793" y="1077"/>
                  </a:lnTo>
                  <a:lnTo>
                    <a:pt x="793" y="851"/>
                  </a:lnTo>
                  <a:lnTo>
                    <a:pt x="737" y="851"/>
                  </a:lnTo>
                  <a:lnTo>
                    <a:pt x="737" y="737"/>
                  </a:lnTo>
                  <a:lnTo>
                    <a:pt x="793" y="737"/>
                  </a:lnTo>
                  <a:lnTo>
                    <a:pt x="793" y="680"/>
                  </a:lnTo>
                  <a:lnTo>
                    <a:pt x="737" y="680"/>
                  </a:lnTo>
                  <a:lnTo>
                    <a:pt x="737" y="567"/>
                  </a:lnTo>
                  <a:lnTo>
                    <a:pt x="793" y="567"/>
                  </a:lnTo>
                  <a:lnTo>
                    <a:pt x="793" y="340"/>
                  </a:lnTo>
                  <a:lnTo>
                    <a:pt x="850" y="340"/>
                  </a:lnTo>
                  <a:lnTo>
                    <a:pt x="850" y="227"/>
                  </a:lnTo>
                  <a:lnTo>
                    <a:pt x="907" y="227"/>
                  </a:lnTo>
                  <a:lnTo>
                    <a:pt x="907" y="170"/>
                  </a:lnTo>
                  <a:lnTo>
                    <a:pt x="964" y="170"/>
                  </a:lnTo>
                  <a:lnTo>
                    <a:pt x="96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03" name="Freeform 47">
              <a:extLst>
                <a:ext uri="{FF2B5EF4-FFF2-40B4-BE49-F238E27FC236}">
                  <a16:creationId xmlns:a16="http://schemas.microsoft.com/office/drawing/2014/main" id="{DA82141D-D3ED-4B63-A195-766D0B4A003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2" y="2287"/>
              <a:ext cx="1871" cy="1928"/>
            </a:xfrm>
            <a:custGeom>
              <a:avLst/>
              <a:gdLst>
                <a:gd name="T0" fmla="*/ 56 w 1871"/>
                <a:gd name="T1" fmla="*/ 1871 h 1928"/>
                <a:gd name="T2" fmla="*/ 0 w 1871"/>
                <a:gd name="T3" fmla="*/ 1701 h 1928"/>
                <a:gd name="T4" fmla="*/ 56 w 1871"/>
                <a:gd name="T5" fmla="*/ 1644 h 1928"/>
                <a:gd name="T6" fmla="*/ 113 w 1871"/>
                <a:gd name="T7" fmla="*/ 1474 h 1928"/>
                <a:gd name="T8" fmla="*/ 226 w 1871"/>
                <a:gd name="T9" fmla="*/ 1417 h 1928"/>
                <a:gd name="T10" fmla="*/ 340 w 1871"/>
                <a:gd name="T11" fmla="*/ 1247 h 1928"/>
                <a:gd name="T12" fmla="*/ 396 w 1871"/>
                <a:gd name="T13" fmla="*/ 1021 h 1928"/>
                <a:gd name="T14" fmla="*/ 340 w 1871"/>
                <a:gd name="T15" fmla="*/ 907 h 1928"/>
                <a:gd name="T16" fmla="*/ 396 w 1871"/>
                <a:gd name="T17" fmla="*/ 850 h 1928"/>
                <a:gd name="T18" fmla="*/ 340 w 1871"/>
                <a:gd name="T19" fmla="*/ 737 h 1928"/>
                <a:gd name="T20" fmla="*/ 396 w 1871"/>
                <a:gd name="T21" fmla="*/ 510 h 1928"/>
                <a:gd name="T22" fmla="*/ 453 w 1871"/>
                <a:gd name="T23" fmla="*/ 397 h 1928"/>
                <a:gd name="T24" fmla="*/ 510 w 1871"/>
                <a:gd name="T25" fmla="*/ 340 h 1928"/>
                <a:gd name="T26" fmla="*/ 567 w 1871"/>
                <a:gd name="T27" fmla="*/ 113 h 1928"/>
                <a:gd name="T28" fmla="*/ 623 w 1871"/>
                <a:gd name="T29" fmla="*/ 57 h 1928"/>
                <a:gd name="T30" fmla="*/ 737 w 1871"/>
                <a:gd name="T31" fmla="*/ 0 h 1928"/>
                <a:gd name="T32" fmla="*/ 964 w 1871"/>
                <a:gd name="T33" fmla="*/ 57 h 1928"/>
                <a:gd name="T34" fmla="*/ 1247 w 1871"/>
                <a:gd name="T35" fmla="*/ 113 h 1928"/>
                <a:gd name="T36" fmla="*/ 1360 w 1871"/>
                <a:gd name="T37" fmla="*/ 170 h 1928"/>
                <a:gd name="T38" fmla="*/ 1531 w 1871"/>
                <a:gd name="T39" fmla="*/ 113 h 1928"/>
                <a:gd name="T40" fmla="*/ 1814 w 1871"/>
                <a:gd name="T41" fmla="*/ 227 h 1928"/>
                <a:gd name="T42" fmla="*/ 1871 w 1871"/>
                <a:gd name="T43" fmla="*/ 397 h 1928"/>
                <a:gd name="T44" fmla="*/ 1814 w 1871"/>
                <a:gd name="T45" fmla="*/ 510 h 1928"/>
                <a:gd name="T46" fmla="*/ 1587 w 1871"/>
                <a:gd name="T47" fmla="*/ 624 h 1928"/>
                <a:gd name="T48" fmla="*/ 1531 w 1871"/>
                <a:gd name="T49" fmla="*/ 680 h 1928"/>
                <a:gd name="T50" fmla="*/ 1360 w 1871"/>
                <a:gd name="T51" fmla="*/ 624 h 1928"/>
                <a:gd name="T52" fmla="*/ 1190 w 1871"/>
                <a:gd name="T53" fmla="*/ 680 h 1928"/>
                <a:gd name="T54" fmla="*/ 1134 w 1871"/>
                <a:gd name="T55" fmla="*/ 850 h 1928"/>
                <a:gd name="T56" fmla="*/ 964 w 1871"/>
                <a:gd name="T57" fmla="*/ 907 h 1928"/>
                <a:gd name="T58" fmla="*/ 1020 w 1871"/>
                <a:gd name="T59" fmla="*/ 964 h 1928"/>
                <a:gd name="T60" fmla="*/ 964 w 1871"/>
                <a:gd name="T61" fmla="*/ 1077 h 1928"/>
                <a:gd name="T62" fmla="*/ 907 w 1871"/>
                <a:gd name="T63" fmla="*/ 1191 h 1928"/>
                <a:gd name="T64" fmla="*/ 850 w 1871"/>
                <a:gd name="T65" fmla="*/ 1361 h 1928"/>
                <a:gd name="T66" fmla="*/ 964 w 1871"/>
                <a:gd name="T67" fmla="*/ 1474 h 1928"/>
                <a:gd name="T68" fmla="*/ 1077 w 1871"/>
                <a:gd name="T69" fmla="*/ 1531 h 1928"/>
                <a:gd name="T70" fmla="*/ 850 w 1871"/>
                <a:gd name="T71" fmla="*/ 1588 h 1928"/>
                <a:gd name="T72" fmla="*/ 793 w 1871"/>
                <a:gd name="T73" fmla="*/ 1701 h 1928"/>
                <a:gd name="T74" fmla="*/ 737 w 1871"/>
                <a:gd name="T75" fmla="*/ 1758 h 1928"/>
                <a:gd name="T76" fmla="*/ 623 w 1871"/>
                <a:gd name="T77" fmla="*/ 1701 h 1928"/>
                <a:gd name="T78" fmla="*/ 453 w 1871"/>
                <a:gd name="T79" fmla="*/ 1758 h 1928"/>
                <a:gd name="T80" fmla="*/ 396 w 1871"/>
                <a:gd name="T81" fmla="*/ 1871 h 1928"/>
                <a:gd name="T82" fmla="*/ 283 w 1871"/>
                <a:gd name="T83" fmla="*/ 1928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871" h="1928">
                  <a:moveTo>
                    <a:pt x="56" y="1928"/>
                  </a:moveTo>
                  <a:lnTo>
                    <a:pt x="56" y="1871"/>
                  </a:lnTo>
                  <a:lnTo>
                    <a:pt x="0" y="1871"/>
                  </a:lnTo>
                  <a:lnTo>
                    <a:pt x="0" y="1701"/>
                  </a:lnTo>
                  <a:lnTo>
                    <a:pt x="56" y="1701"/>
                  </a:lnTo>
                  <a:lnTo>
                    <a:pt x="56" y="1644"/>
                  </a:lnTo>
                  <a:lnTo>
                    <a:pt x="113" y="1644"/>
                  </a:lnTo>
                  <a:lnTo>
                    <a:pt x="113" y="1474"/>
                  </a:lnTo>
                  <a:lnTo>
                    <a:pt x="226" y="1474"/>
                  </a:lnTo>
                  <a:lnTo>
                    <a:pt x="226" y="1417"/>
                  </a:lnTo>
                  <a:lnTo>
                    <a:pt x="340" y="1417"/>
                  </a:lnTo>
                  <a:lnTo>
                    <a:pt x="340" y="1247"/>
                  </a:lnTo>
                  <a:lnTo>
                    <a:pt x="396" y="1247"/>
                  </a:lnTo>
                  <a:lnTo>
                    <a:pt x="396" y="1021"/>
                  </a:lnTo>
                  <a:lnTo>
                    <a:pt x="340" y="1021"/>
                  </a:lnTo>
                  <a:lnTo>
                    <a:pt x="340" y="907"/>
                  </a:lnTo>
                  <a:lnTo>
                    <a:pt x="396" y="907"/>
                  </a:lnTo>
                  <a:lnTo>
                    <a:pt x="396" y="850"/>
                  </a:lnTo>
                  <a:lnTo>
                    <a:pt x="340" y="850"/>
                  </a:lnTo>
                  <a:lnTo>
                    <a:pt x="340" y="737"/>
                  </a:lnTo>
                  <a:lnTo>
                    <a:pt x="396" y="737"/>
                  </a:lnTo>
                  <a:lnTo>
                    <a:pt x="396" y="510"/>
                  </a:lnTo>
                  <a:lnTo>
                    <a:pt x="453" y="510"/>
                  </a:lnTo>
                  <a:lnTo>
                    <a:pt x="453" y="397"/>
                  </a:lnTo>
                  <a:lnTo>
                    <a:pt x="510" y="397"/>
                  </a:lnTo>
                  <a:lnTo>
                    <a:pt x="510" y="340"/>
                  </a:lnTo>
                  <a:lnTo>
                    <a:pt x="567" y="340"/>
                  </a:lnTo>
                  <a:lnTo>
                    <a:pt x="567" y="113"/>
                  </a:lnTo>
                  <a:lnTo>
                    <a:pt x="623" y="113"/>
                  </a:lnTo>
                  <a:lnTo>
                    <a:pt x="623" y="57"/>
                  </a:lnTo>
                  <a:lnTo>
                    <a:pt x="737" y="57"/>
                  </a:lnTo>
                  <a:lnTo>
                    <a:pt x="737" y="0"/>
                  </a:lnTo>
                  <a:lnTo>
                    <a:pt x="964" y="0"/>
                  </a:lnTo>
                  <a:lnTo>
                    <a:pt x="964" y="57"/>
                  </a:lnTo>
                  <a:lnTo>
                    <a:pt x="1247" y="57"/>
                  </a:lnTo>
                  <a:lnTo>
                    <a:pt x="1247" y="113"/>
                  </a:lnTo>
                  <a:lnTo>
                    <a:pt x="1360" y="113"/>
                  </a:lnTo>
                  <a:lnTo>
                    <a:pt x="1360" y="170"/>
                  </a:lnTo>
                  <a:lnTo>
                    <a:pt x="1531" y="170"/>
                  </a:lnTo>
                  <a:lnTo>
                    <a:pt x="1531" y="113"/>
                  </a:lnTo>
                  <a:lnTo>
                    <a:pt x="1814" y="113"/>
                  </a:lnTo>
                  <a:lnTo>
                    <a:pt x="1814" y="227"/>
                  </a:lnTo>
                  <a:lnTo>
                    <a:pt x="1871" y="227"/>
                  </a:lnTo>
                  <a:lnTo>
                    <a:pt x="1871" y="397"/>
                  </a:lnTo>
                  <a:lnTo>
                    <a:pt x="1814" y="397"/>
                  </a:lnTo>
                  <a:lnTo>
                    <a:pt x="1814" y="510"/>
                  </a:lnTo>
                  <a:lnTo>
                    <a:pt x="1587" y="510"/>
                  </a:lnTo>
                  <a:lnTo>
                    <a:pt x="1587" y="624"/>
                  </a:lnTo>
                  <a:lnTo>
                    <a:pt x="1531" y="624"/>
                  </a:lnTo>
                  <a:lnTo>
                    <a:pt x="1531" y="680"/>
                  </a:lnTo>
                  <a:lnTo>
                    <a:pt x="1360" y="680"/>
                  </a:lnTo>
                  <a:lnTo>
                    <a:pt x="1360" y="624"/>
                  </a:lnTo>
                  <a:lnTo>
                    <a:pt x="1190" y="624"/>
                  </a:lnTo>
                  <a:lnTo>
                    <a:pt x="1190" y="680"/>
                  </a:lnTo>
                  <a:lnTo>
                    <a:pt x="1134" y="680"/>
                  </a:lnTo>
                  <a:lnTo>
                    <a:pt x="1134" y="850"/>
                  </a:lnTo>
                  <a:lnTo>
                    <a:pt x="964" y="850"/>
                  </a:lnTo>
                  <a:lnTo>
                    <a:pt x="964" y="907"/>
                  </a:lnTo>
                  <a:lnTo>
                    <a:pt x="1020" y="907"/>
                  </a:lnTo>
                  <a:lnTo>
                    <a:pt x="1020" y="964"/>
                  </a:lnTo>
                  <a:lnTo>
                    <a:pt x="964" y="964"/>
                  </a:lnTo>
                  <a:lnTo>
                    <a:pt x="964" y="1077"/>
                  </a:lnTo>
                  <a:lnTo>
                    <a:pt x="907" y="1077"/>
                  </a:lnTo>
                  <a:lnTo>
                    <a:pt x="907" y="1191"/>
                  </a:lnTo>
                  <a:lnTo>
                    <a:pt x="850" y="1191"/>
                  </a:lnTo>
                  <a:lnTo>
                    <a:pt x="850" y="1361"/>
                  </a:lnTo>
                  <a:lnTo>
                    <a:pt x="964" y="1361"/>
                  </a:lnTo>
                  <a:lnTo>
                    <a:pt x="964" y="1474"/>
                  </a:lnTo>
                  <a:lnTo>
                    <a:pt x="1077" y="1474"/>
                  </a:lnTo>
                  <a:lnTo>
                    <a:pt x="1077" y="1531"/>
                  </a:lnTo>
                  <a:lnTo>
                    <a:pt x="850" y="1531"/>
                  </a:lnTo>
                  <a:lnTo>
                    <a:pt x="850" y="1588"/>
                  </a:lnTo>
                  <a:lnTo>
                    <a:pt x="793" y="1588"/>
                  </a:lnTo>
                  <a:lnTo>
                    <a:pt x="793" y="1701"/>
                  </a:lnTo>
                  <a:lnTo>
                    <a:pt x="737" y="1701"/>
                  </a:lnTo>
                  <a:lnTo>
                    <a:pt x="737" y="1758"/>
                  </a:lnTo>
                  <a:lnTo>
                    <a:pt x="623" y="1758"/>
                  </a:lnTo>
                  <a:lnTo>
                    <a:pt x="623" y="1701"/>
                  </a:lnTo>
                  <a:lnTo>
                    <a:pt x="453" y="1701"/>
                  </a:lnTo>
                  <a:lnTo>
                    <a:pt x="453" y="1758"/>
                  </a:lnTo>
                  <a:lnTo>
                    <a:pt x="396" y="1758"/>
                  </a:lnTo>
                  <a:lnTo>
                    <a:pt x="396" y="1871"/>
                  </a:lnTo>
                  <a:lnTo>
                    <a:pt x="283" y="1871"/>
                  </a:lnTo>
                  <a:lnTo>
                    <a:pt x="283" y="1928"/>
                  </a:lnTo>
                  <a:lnTo>
                    <a:pt x="56" y="192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9504" name="Group 48">
            <a:extLst>
              <a:ext uri="{FF2B5EF4-FFF2-40B4-BE49-F238E27FC236}">
                <a16:creationId xmlns:a16="http://schemas.microsoft.com/office/drawing/2014/main" id="{DEA93DCE-2DCA-4598-8DCF-B8734214C248}"/>
              </a:ext>
            </a:extLst>
          </p:cNvPr>
          <p:cNvGrpSpPr>
            <a:grpSpLocks/>
          </p:cNvGrpSpPr>
          <p:nvPr/>
        </p:nvGrpSpPr>
        <p:grpSpPr bwMode="auto">
          <a:xfrm>
            <a:off x="2620963" y="531813"/>
            <a:ext cx="7561262" cy="8718550"/>
            <a:chOff x="1651" y="335"/>
            <a:chExt cx="4763" cy="5492"/>
          </a:xfrm>
        </p:grpSpPr>
        <p:grpSp>
          <p:nvGrpSpPr>
            <p:cNvPr id="19505" name="Group 49">
              <a:extLst>
                <a:ext uri="{FF2B5EF4-FFF2-40B4-BE49-F238E27FC236}">
                  <a16:creationId xmlns:a16="http://schemas.microsoft.com/office/drawing/2014/main" id="{EA0FC237-7E1D-46B5-BB8E-23183C212F3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26" y="3931"/>
              <a:ext cx="255" cy="81"/>
              <a:chOff x="5273" y="416"/>
              <a:chExt cx="255" cy="81"/>
            </a:xfrm>
          </p:grpSpPr>
          <p:sp>
            <p:nvSpPr>
              <p:cNvPr id="19506" name="WordArt 50">
                <a:extLst>
                  <a:ext uri="{FF2B5EF4-FFF2-40B4-BE49-F238E27FC236}">
                    <a16:creationId xmlns:a16="http://schemas.microsoft.com/office/drawing/2014/main" id="{343B9CF8-6B15-4D76-BF22-0856E933D5F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3" y="416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京都市</a:t>
                </a:r>
              </a:p>
            </p:txBody>
          </p:sp>
          <p:sp>
            <p:nvSpPr>
              <p:cNvPr id="19507" name="WordArt 51">
                <a:extLst>
                  <a:ext uri="{FF2B5EF4-FFF2-40B4-BE49-F238E27FC236}">
                    <a16:creationId xmlns:a16="http://schemas.microsoft.com/office/drawing/2014/main" id="{BC2FE027-F642-41D4-B400-A339BF9B7A0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4" y="41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京都市</a:t>
                </a:r>
              </a:p>
            </p:txBody>
          </p:sp>
        </p:grpSp>
        <p:grpSp>
          <p:nvGrpSpPr>
            <p:cNvPr id="19508" name="Group 52">
              <a:extLst>
                <a:ext uri="{FF2B5EF4-FFF2-40B4-BE49-F238E27FC236}">
                  <a16:creationId xmlns:a16="http://schemas.microsoft.com/office/drawing/2014/main" id="{5749DB53-6E3B-4E86-BAFD-38D59BA35EE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33" y="4158"/>
              <a:ext cx="233" cy="74"/>
              <a:chOff x="6933" y="416"/>
              <a:chExt cx="233" cy="74"/>
            </a:xfrm>
          </p:grpSpPr>
          <p:sp>
            <p:nvSpPr>
              <p:cNvPr id="19509" name="WordArt 53">
                <a:extLst>
                  <a:ext uri="{FF2B5EF4-FFF2-40B4-BE49-F238E27FC236}">
                    <a16:creationId xmlns:a16="http://schemas.microsoft.com/office/drawing/2014/main" id="{0232D33D-186E-4113-95D5-9E75D908921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33" y="416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上京区</a:t>
                </a:r>
              </a:p>
            </p:txBody>
          </p:sp>
          <p:sp>
            <p:nvSpPr>
              <p:cNvPr id="19510" name="WordArt 54">
                <a:extLst>
                  <a:ext uri="{FF2B5EF4-FFF2-40B4-BE49-F238E27FC236}">
                    <a16:creationId xmlns:a16="http://schemas.microsoft.com/office/drawing/2014/main" id="{D9461F01-FB71-4455-8B6A-9DFFE14C4A1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34" y="417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上京区</a:t>
                </a:r>
              </a:p>
            </p:txBody>
          </p:sp>
        </p:grpSp>
        <p:grpSp>
          <p:nvGrpSpPr>
            <p:cNvPr id="19511" name="Group 55">
              <a:extLst>
                <a:ext uri="{FF2B5EF4-FFF2-40B4-BE49-F238E27FC236}">
                  <a16:creationId xmlns:a16="http://schemas.microsoft.com/office/drawing/2014/main" id="{3B97FCA0-A77C-4C86-8A6A-D4A63C310EF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83" y="3704"/>
              <a:ext cx="156" cy="74"/>
              <a:chOff x="7386" y="416"/>
              <a:chExt cx="156" cy="74"/>
            </a:xfrm>
          </p:grpSpPr>
          <p:sp>
            <p:nvSpPr>
              <p:cNvPr id="19512" name="WordArt 56">
                <a:extLst>
                  <a:ext uri="{FF2B5EF4-FFF2-40B4-BE49-F238E27FC236}">
                    <a16:creationId xmlns:a16="http://schemas.microsoft.com/office/drawing/2014/main" id="{5EFA9469-F1AF-43B0-9AA3-0310BA25A1B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86" y="416"/>
                <a:ext cx="155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北区</a:t>
                </a:r>
              </a:p>
            </p:txBody>
          </p:sp>
          <p:sp>
            <p:nvSpPr>
              <p:cNvPr id="19513" name="WordArt 57">
                <a:extLst>
                  <a:ext uri="{FF2B5EF4-FFF2-40B4-BE49-F238E27FC236}">
                    <a16:creationId xmlns:a16="http://schemas.microsoft.com/office/drawing/2014/main" id="{BF35ED3B-6F2D-4295-9D01-970FC0C5564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87" y="417"/>
                <a:ext cx="155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北区</a:t>
                </a:r>
              </a:p>
            </p:txBody>
          </p:sp>
        </p:grpSp>
        <p:grpSp>
          <p:nvGrpSpPr>
            <p:cNvPr id="19514" name="Group 58">
              <a:extLst>
                <a:ext uri="{FF2B5EF4-FFF2-40B4-BE49-F238E27FC236}">
                  <a16:creationId xmlns:a16="http://schemas.microsoft.com/office/drawing/2014/main" id="{17B847BC-57C3-4ED2-B6EB-10453D1C5DF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91" y="2376"/>
              <a:ext cx="341" cy="81"/>
              <a:chOff x="4706" y="416"/>
              <a:chExt cx="341" cy="81"/>
            </a:xfrm>
          </p:grpSpPr>
          <p:sp>
            <p:nvSpPr>
              <p:cNvPr id="19515" name="WordArt 59">
                <a:extLst>
                  <a:ext uri="{FF2B5EF4-FFF2-40B4-BE49-F238E27FC236}">
                    <a16:creationId xmlns:a16="http://schemas.microsoft.com/office/drawing/2014/main" id="{3E8B63EB-ECD1-49EA-829F-2AA934AB7EE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6" y="416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福知山市</a:t>
                </a:r>
              </a:p>
            </p:txBody>
          </p:sp>
          <p:sp>
            <p:nvSpPr>
              <p:cNvPr id="19516" name="WordArt 60">
                <a:extLst>
                  <a:ext uri="{FF2B5EF4-FFF2-40B4-BE49-F238E27FC236}">
                    <a16:creationId xmlns:a16="http://schemas.microsoft.com/office/drawing/2014/main" id="{00A1C26E-47CA-4EF2-8754-9B5C9375A05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7" y="417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福知山市</a:t>
                </a:r>
              </a:p>
            </p:txBody>
          </p:sp>
        </p:grpSp>
        <p:grpSp>
          <p:nvGrpSpPr>
            <p:cNvPr id="19517" name="Group 61">
              <a:extLst>
                <a:ext uri="{FF2B5EF4-FFF2-40B4-BE49-F238E27FC236}">
                  <a16:creationId xmlns:a16="http://schemas.microsoft.com/office/drawing/2014/main" id="{075DBB7C-A2FA-4BFB-B31E-20E85A88356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11" y="1922"/>
              <a:ext cx="255" cy="81"/>
              <a:chOff x="5273" y="562"/>
              <a:chExt cx="255" cy="81"/>
            </a:xfrm>
          </p:grpSpPr>
          <p:sp>
            <p:nvSpPr>
              <p:cNvPr id="19518" name="WordArt 62">
                <a:extLst>
                  <a:ext uri="{FF2B5EF4-FFF2-40B4-BE49-F238E27FC236}">
                    <a16:creationId xmlns:a16="http://schemas.microsoft.com/office/drawing/2014/main" id="{190CAB13-7271-494F-BFAB-8FC90180463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3" y="562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舞鶴市</a:t>
                </a:r>
              </a:p>
            </p:txBody>
          </p:sp>
          <p:sp>
            <p:nvSpPr>
              <p:cNvPr id="19519" name="WordArt 63">
                <a:extLst>
                  <a:ext uri="{FF2B5EF4-FFF2-40B4-BE49-F238E27FC236}">
                    <a16:creationId xmlns:a16="http://schemas.microsoft.com/office/drawing/2014/main" id="{27B31D04-C6C0-4D20-9371-D2E3FC6106C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4" y="56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舞鶴市</a:t>
                </a:r>
              </a:p>
            </p:txBody>
          </p:sp>
        </p:grpSp>
        <p:grpSp>
          <p:nvGrpSpPr>
            <p:cNvPr id="19520" name="Group 64">
              <a:extLst>
                <a:ext uri="{FF2B5EF4-FFF2-40B4-BE49-F238E27FC236}">
                  <a16:creationId xmlns:a16="http://schemas.microsoft.com/office/drawing/2014/main" id="{A1CD804D-77A2-478C-8788-167C3541D98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66" y="3591"/>
              <a:ext cx="233" cy="74"/>
              <a:chOff x="6933" y="562"/>
              <a:chExt cx="233" cy="74"/>
            </a:xfrm>
          </p:grpSpPr>
          <p:sp>
            <p:nvSpPr>
              <p:cNvPr id="19521" name="WordArt 65">
                <a:extLst>
                  <a:ext uri="{FF2B5EF4-FFF2-40B4-BE49-F238E27FC236}">
                    <a16:creationId xmlns:a16="http://schemas.microsoft.com/office/drawing/2014/main" id="{EA823B97-7AFF-4297-A604-B10A2980592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33" y="562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左京区</a:t>
                </a:r>
              </a:p>
            </p:txBody>
          </p:sp>
          <p:sp>
            <p:nvSpPr>
              <p:cNvPr id="19522" name="WordArt 66">
                <a:extLst>
                  <a:ext uri="{FF2B5EF4-FFF2-40B4-BE49-F238E27FC236}">
                    <a16:creationId xmlns:a16="http://schemas.microsoft.com/office/drawing/2014/main" id="{5C8B105B-3D6F-4A90-8B88-E0B1016B67E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34" y="563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左京区</a:t>
                </a:r>
              </a:p>
            </p:txBody>
          </p:sp>
        </p:grpSp>
        <p:grpSp>
          <p:nvGrpSpPr>
            <p:cNvPr id="19523" name="Group 67">
              <a:extLst>
                <a:ext uri="{FF2B5EF4-FFF2-40B4-BE49-F238E27FC236}">
                  <a16:creationId xmlns:a16="http://schemas.microsoft.com/office/drawing/2014/main" id="{CF98B1FA-4FC4-4211-B344-17D6BD43F1E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97" y="4498"/>
              <a:ext cx="156" cy="74"/>
              <a:chOff x="7386" y="562"/>
              <a:chExt cx="156" cy="74"/>
            </a:xfrm>
          </p:grpSpPr>
          <p:sp>
            <p:nvSpPr>
              <p:cNvPr id="19524" name="WordArt 68">
                <a:extLst>
                  <a:ext uri="{FF2B5EF4-FFF2-40B4-BE49-F238E27FC236}">
                    <a16:creationId xmlns:a16="http://schemas.microsoft.com/office/drawing/2014/main" id="{2936CD14-51F8-4844-BF4C-C981DD7C338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86" y="562"/>
                <a:ext cx="155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南区</a:t>
                </a:r>
              </a:p>
            </p:txBody>
          </p:sp>
          <p:sp>
            <p:nvSpPr>
              <p:cNvPr id="19525" name="WordArt 69">
                <a:extLst>
                  <a:ext uri="{FF2B5EF4-FFF2-40B4-BE49-F238E27FC236}">
                    <a16:creationId xmlns:a16="http://schemas.microsoft.com/office/drawing/2014/main" id="{886624CC-9AAD-4C62-BFE3-5278FFA9F3A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87" y="563"/>
                <a:ext cx="155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南区</a:t>
                </a:r>
              </a:p>
            </p:txBody>
          </p:sp>
        </p:grpSp>
        <p:grpSp>
          <p:nvGrpSpPr>
            <p:cNvPr id="19526" name="Group 70">
              <a:extLst>
                <a:ext uri="{FF2B5EF4-FFF2-40B4-BE49-F238E27FC236}">
                  <a16:creationId xmlns:a16="http://schemas.microsoft.com/office/drawing/2014/main" id="{975BEC08-73AE-4E49-A401-AC245D2105A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72" y="4725"/>
              <a:ext cx="341" cy="81"/>
              <a:chOff x="4706" y="562"/>
              <a:chExt cx="341" cy="81"/>
            </a:xfrm>
          </p:grpSpPr>
          <p:sp>
            <p:nvSpPr>
              <p:cNvPr id="19527" name="WordArt 71">
                <a:extLst>
                  <a:ext uri="{FF2B5EF4-FFF2-40B4-BE49-F238E27FC236}">
                    <a16:creationId xmlns:a16="http://schemas.microsoft.com/office/drawing/2014/main" id="{89C10872-3263-4443-8FC7-BDF74F00FA4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6" y="562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長岡京市</a:t>
                </a:r>
              </a:p>
            </p:txBody>
          </p:sp>
          <p:sp>
            <p:nvSpPr>
              <p:cNvPr id="19528" name="WordArt 72">
                <a:extLst>
                  <a:ext uri="{FF2B5EF4-FFF2-40B4-BE49-F238E27FC236}">
                    <a16:creationId xmlns:a16="http://schemas.microsoft.com/office/drawing/2014/main" id="{ADC17176-E349-4325-A0EE-A9A01550EBA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7" y="563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長岡京市</a:t>
                </a:r>
              </a:p>
            </p:txBody>
          </p:sp>
        </p:grpSp>
        <p:grpSp>
          <p:nvGrpSpPr>
            <p:cNvPr id="19529" name="Group 73">
              <a:extLst>
                <a:ext uri="{FF2B5EF4-FFF2-40B4-BE49-F238E27FC236}">
                  <a16:creationId xmlns:a16="http://schemas.microsoft.com/office/drawing/2014/main" id="{E46A8D4E-AA27-4609-9538-93DA059F5F0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11" y="2457"/>
              <a:ext cx="255" cy="81"/>
              <a:chOff x="5273" y="789"/>
              <a:chExt cx="255" cy="81"/>
            </a:xfrm>
          </p:grpSpPr>
          <p:sp>
            <p:nvSpPr>
              <p:cNvPr id="19530" name="WordArt 74">
                <a:extLst>
                  <a:ext uri="{FF2B5EF4-FFF2-40B4-BE49-F238E27FC236}">
                    <a16:creationId xmlns:a16="http://schemas.microsoft.com/office/drawing/2014/main" id="{A160C3A3-E243-41B8-89DE-AD99C4AF161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3" y="78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綾部市</a:t>
                </a:r>
              </a:p>
            </p:txBody>
          </p:sp>
          <p:sp>
            <p:nvSpPr>
              <p:cNvPr id="19531" name="WordArt 75">
                <a:extLst>
                  <a:ext uri="{FF2B5EF4-FFF2-40B4-BE49-F238E27FC236}">
                    <a16:creationId xmlns:a16="http://schemas.microsoft.com/office/drawing/2014/main" id="{0C1F15C3-E441-4AB2-91AD-8E403B095EF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4" y="79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綾部市</a:t>
                </a:r>
              </a:p>
            </p:txBody>
          </p:sp>
        </p:grpSp>
        <p:grpSp>
          <p:nvGrpSpPr>
            <p:cNvPr id="19532" name="Group 76">
              <a:extLst>
                <a:ext uri="{FF2B5EF4-FFF2-40B4-BE49-F238E27FC236}">
                  <a16:creationId xmlns:a16="http://schemas.microsoft.com/office/drawing/2014/main" id="{6BE10829-D1A0-4117-9CCE-D8DEA2E0949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53" y="4271"/>
              <a:ext cx="233" cy="74"/>
              <a:chOff x="6933" y="789"/>
              <a:chExt cx="233" cy="74"/>
            </a:xfrm>
          </p:grpSpPr>
          <p:sp>
            <p:nvSpPr>
              <p:cNvPr id="19533" name="WordArt 77">
                <a:extLst>
                  <a:ext uri="{FF2B5EF4-FFF2-40B4-BE49-F238E27FC236}">
                    <a16:creationId xmlns:a16="http://schemas.microsoft.com/office/drawing/2014/main" id="{54ADBAD0-4C03-4CF7-A1BD-F9A5CFC721D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33" y="789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中京区</a:t>
                </a:r>
              </a:p>
            </p:txBody>
          </p:sp>
          <p:sp>
            <p:nvSpPr>
              <p:cNvPr id="19534" name="WordArt 78">
                <a:extLst>
                  <a:ext uri="{FF2B5EF4-FFF2-40B4-BE49-F238E27FC236}">
                    <a16:creationId xmlns:a16="http://schemas.microsoft.com/office/drawing/2014/main" id="{D43C276F-58C4-4F3C-A911-C5535B140AD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34" y="790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中京区</a:t>
                </a:r>
              </a:p>
            </p:txBody>
          </p:sp>
        </p:grpSp>
        <p:grpSp>
          <p:nvGrpSpPr>
            <p:cNvPr id="19535" name="Group 79">
              <a:extLst>
                <a:ext uri="{FF2B5EF4-FFF2-40B4-BE49-F238E27FC236}">
                  <a16:creationId xmlns:a16="http://schemas.microsoft.com/office/drawing/2014/main" id="{B73A7EA0-9170-4C00-BF02-1173FEB5206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73" y="5632"/>
              <a:ext cx="341" cy="81"/>
              <a:chOff x="4706" y="789"/>
              <a:chExt cx="341" cy="81"/>
            </a:xfrm>
          </p:grpSpPr>
          <p:sp>
            <p:nvSpPr>
              <p:cNvPr id="19536" name="WordArt 80">
                <a:extLst>
                  <a:ext uri="{FF2B5EF4-FFF2-40B4-BE49-F238E27FC236}">
                    <a16:creationId xmlns:a16="http://schemas.microsoft.com/office/drawing/2014/main" id="{1B84B33A-03AD-40AD-99FE-5CAD9E09DB2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6" y="789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南山城村</a:t>
                </a:r>
              </a:p>
            </p:txBody>
          </p:sp>
          <p:sp>
            <p:nvSpPr>
              <p:cNvPr id="19537" name="WordArt 81">
                <a:extLst>
                  <a:ext uri="{FF2B5EF4-FFF2-40B4-BE49-F238E27FC236}">
                    <a16:creationId xmlns:a16="http://schemas.microsoft.com/office/drawing/2014/main" id="{9D085AC6-9D93-4509-B75B-5AEFD69FFA9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7" y="790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南山城村</a:t>
                </a:r>
              </a:p>
            </p:txBody>
          </p:sp>
        </p:grpSp>
        <p:grpSp>
          <p:nvGrpSpPr>
            <p:cNvPr id="19538" name="Group 82">
              <a:extLst>
                <a:ext uri="{FF2B5EF4-FFF2-40B4-BE49-F238E27FC236}">
                  <a16:creationId xmlns:a16="http://schemas.microsoft.com/office/drawing/2014/main" id="{AA0B2BE2-27C2-439E-9EB7-381F38589EC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32" y="4271"/>
              <a:ext cx="255" cy="81"/>
              <a:chOff x="5273" y="983"/>
              <a:chExt cx="255" cy="81"/>
            </a:xfrm>
          </p:grpSpPr>
          <p:sp>
            <p:nvSpPr>
              <p:cNvPr id="19539" name="WordArt 83">
                <a:extLst>
                  <a:ext uri="{FF2B5EF4-FFF2-40B4-BE49-F238E27FC236}">
                    <a16:creationId xmlns:a16="http://schemas.microsoft.com/office/drawing/2014/main" id="{484D1E2D-1E1D-48B8-BFB5-518F8EFF759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3" y="983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亀岡市</a:t>
                </a:r>
              </a:p>
            </p:txBody>
          </p:sp>
          <p:sp>
            <p:nvSpPr>
              <p:cNvPr id="19540" name="WordArt 84">
                <a:extLst>
                  <a:ext uri="{FF2B5EF4-FFF2-40B4-BE49-F238E27FC236}">
                    <a16:creationId xmlns:a16="http://schemas.microsoft.com/office/drawing/2014/main" id="{EE430F06-5A4D-4994-AF7F-6BEB032CE42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4" y="984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亀岡市</a:t>
                </a:r>
              </a:p>
            </p:txBody>
          </p:sp>
        </p:grpSp>
        <p:grpSp>
          <p:nvGrpSpPr>
            <p:cNvPr id="19541" name="Group 85">
              <a:extLst>
                <a:ext uri="{FF2B5EF4-FFF2-40B4-BE49-F238E27FC236}">
                  <a16:creationId xmlns:a16="http://schemas.microsoft.com/office/drawing/2014/main" id="{E5767ACB-EC82-415C-95D4-066D9F96CE7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60" y="4391"/>
              <a:ext cx="233" cy="74"/>
              <a:chOff x="6933" y="983"/>
              <a:chExt cx="233" cy="74"/>
            </a:xfrm>
          </p:grpSpPr>
          <p:sp>
            <p:nvSpPr>
              <p:cNvPr id="19542" name="WordArt 86">
                <a:extLst>
                  <a:ext uri="{FF2B5EF4-FFF2-40B4-BE49-F238E27FC236}">
                    <a16:creationId xmlns:a16="http://schemas.microsoft.com/office/drawing/2014/main" id="{331F7B01-7A47-4E52-BCBA-89AA03B7EC9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33" y="983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東山区</a:t>
                </a:r>
              </a:p>
            </p:txBody>
          </p:sp>
          <p:sp>
            <p:nvSpPr>
              <p:cNvPr id="19543" name="WordArt 87">
                <a:extLst>
                  <a:ext uri="{FF2B5EF4-FFF2-40B4-BE49-F238E27FC236}">
                    <a16:creationId xmlns:a16="http://schemas.microsoft.com/office/drawing/2014/main" id="{FBCE5F8D-5E6C-419F-AC8B-5A8851912E6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34" y="984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東山区</a:t>
                </a:r>
              </a:p>
            </p:txBody>
          </p:sp>
        </p:grpSp>
        <p:grpSp>
          <p:nvGrpSpPr>
            <p:cNvPr id="19544" name="Group 88">
              <a:extLst>
                <a:ext uri="{FF2B5EF4-FFF2-40B4-BE49-F238E27FC236}">
                  <a16:creationId xmlns:a16="http://schemas.microsoft.com/office/drawing/2014/main" id="{B4B4133D-D1B3-47A3-90FB-2498A21E372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38" y="3137"/>
              <a:ext cx="341" cy="81"/>
              <a:chOff x="4706" y="983"/>
              <a:chExt cx="341" cy="81"/>
            </a:xfrm>
          </p:grpSpPr>
          <p:sp>
            <p:nvSpPr>
              <p:cNvPr id="19545" name="WordArt 89">
                <a:extLst>
                  <a:ext uri="{FF2B5EF4-FFF2-40B4-BE49-F238E27FC236}">
                    <a16:creationId xmlns:a16="http://schemas.microsoft.com/office/drawing/2014/main" id="{B969F251-9541-462B-A9D6-12F635F8136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6" y="983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京丹波町</a:t>
                </a:r>
              </a:p>
            </p:txBody>
          </p:sp>
          <p:sp>
            <p:nvSpPr>
              <p:cNvPr id="19546" name="WordArt 90">
                <a:extLst>
                  <a:ext uri="{FF2B5EF4-FFF2-40B4-BE49-F238E27FC236}">
                    <a16:creationId xmlns:a16="http://schemas.microsoft.com/office/drawing/2014/main" id="{3CBE2CB0-9D5B-4391-9433-1EDDD73EDA7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7" y="984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京丹波町</a:t>
                </a:r>
              </a:p>
            </p:txBody>
          </p:sp>
        </p:grpSp>
        <p:grpSp>
          <p:nvGrpSpPr>
            <p:cNvPr id="19547" name="Group 91">
              <a:extLst>
                <a:ext uri="{FF2B5EF4-FFF2-40B4-BE49-F238E27FC236}">
                  <a16:creationId xmlns:a16="http://schemas.microsoft.com/office/drawing/2014/main" id="{4F31C8F4-2580-46C6-B358-40EC51BA464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79" y="4838"/>
              <a:ext cx="255" cy="81"/>
              <a:chOff x="5273" y="1129"/>
              <a:chExt cx="255" cy="81"/>
            </a:xfrm>
          </p:grpSpPr>
          <p:sp>
            <p:nvSpPr>
              <p:cNvPr id="19548" name="WordArt 92">
                <a:extLst>
                  <a:ext uri="{FF2B5EF4-FFF2-40B4-BE49-F238E27FC236}">
                    <a16:creationId xmlns:a16="http://schemas.microsoft.com/office/drawing/2014/main" id="{B8B85FDE-1070-4C75-8AEB-C511C5ACA6D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3" y="112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宇治市</a:t>
                </a:r>
              </a:p>
            </p:txBody>
          </p:sp>
          <p:sp>
            <p:nvSpPr>
              <p:cNvPr id="19549" name="WordArt 93">
                <a:extLst>
                  <a:ext uri="{FF2B5EF4-FFF2-40B4-BE49-F238E27FC236}">
                    <a16:creationId xmlns:a16="http://schemas.microsoft.com/office/drawing/2014/main" id="{08851579-472E-4764-8E13-825C771F943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4" y="113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宇治市</a:t>
                </a:r>
              </a:p>
            </p:txBody>
          </p:sp>
        </p:grpSp>
        <p:grpSp>
          <p:nvGrpSpPr>
            <p:cNvPr id="19550" name="Group 94">
              <a:extLst>
                <a:ext uri="{FF2B5EF4-FFF2-40B4-BE49-F238E27FC236}">
                  <a16:creationId xmlns:a16="http://schemas.microsoft.com/office/drawing/2014/main" id="{E8326FCD-CED8-4562-9F3A-A1D0CD566CD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26" y="4385"/>
              <a:ext cx="233" cy="74"/>
              <a:chOff x="6933" y="1129"/>
              <a:chExt cx="233" cy="74"/>
            </a:xfrm>
          </p:grpSpPr>
          <p:sp>
            <p:nvSpPr>
              <p:cNvPr id="19551" name="WordArt 95">
                <a:extLst>
                  <a:ext uri="{FF2B5EF4-FFF2-40B4-BE49-F238E27FC236}">
                    <a16:creationId xmlns:a16="http://schemas.microsoft.com/office/drawing/2014/main" id="{DBA3C025-B3A0-41BF-B474-7B17A4E76EF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33" y="1129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下京区</a:t>
                </a:r>
              </a:p>
            </p:txBody>
          </p:sp>
          <p:sp>
            <p:nvSpPr>
              <p:cNvPr id="19552" name="WordArt 96">
                <a:extLst>
                  <a:ext uri="{FF2B5EF4-FFF2-40B4-BE49-F238E27FC236}">
                    <a16:creationId xmlns:a16="http://schemas.microsoft.com/office/drawing/2014/main" id="{389FE600-7264-4E4E-8BFD-9A9F81DC372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34" y="1130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下京区</a:t>
                </a:r>
              </a:p>
            </p:txBody>
          </p:sp>
        </p:grpSp>
        <p:grpSp>
          <p:nvGrpSpPr>
            <p:cNvPr id="19553" name="Group 97">
              <a:extLst>
                <a:ext uri="{FF2B5EF4-FFF2-40B4-BE49-F238E27FC236}">
                  <a16:creationId xmlns:a16="http://schemas.microsoft.com/office/drawing/2014/main" id="{9F2E7FDA-8B73-4AFC-BDF2-525F8939B30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77" y="1550"/>
              <a:ext cx="341" cy="81"/>
              <a:chOff x="4706" y="1129"/>
              <a:chExt cx="341" cy="81"/>
            </a:xfrm>
          </p:grpSpPr>
          <p:sp>
            <p:nvSpPr>
              <p:cNvPr id="19554" name="WordArt 98">
                <a:extLst>
                  <a:ext uri="{FF2B5EF4-FFF2-40B4-BE49-F238E27FC236}">
                    <a16:creationId xmlns:a16="http://schemas.microsoft.com/office/drawing/2014/main" id="{91F4ABB0-30E7-4E13-8F64-4ED76F84117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6" y="1129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与謝野町</a:t>
                </a:r>
              </a:p>
            </p:txBody>
          </p:sp>
          <p:sp>
            <p:nvSpPr>
              <p:cNvPr id="19555" name="WordArt 99">
                <a:extLst>
                  <a:ext uri="{FF2B5EF4-FFF2-40B4-BE49-F238E27FC236}">
                    <a16:creationId xmlns:a16="http://schemas.microsoft.com/office/drawing/2014/main" id="{83302294-0461-4079-B1ED-AA32C119CB6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7" y="1130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与謝野町</a:t>
                </a:r>
              </a:p>
            </p:txBody>
          </p:sp>
        </p:grpSp>
        <p:grpSp>
          <p:nvGrpSpPr>
            <p:cNvPr id="19556" name="Group 100">
              <a:extLst>
                <a:ext uri="{FF2B5EF4-FFF2-40B4-BE49-F238E27FC236}">
                  <a16:creationId xmlns:a16="http://schemas.microsoft.com/office/drawing/2014/main" id="{A64BEAD1-7AE9-4A19-95AB-A2955D73996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58" y="1096"/>
              <a:ext cx="255" cy="81"/>
              <a:chOff x="5273" y="1356"/>
              <a:chExt cx="255" cy="81"/>
            </a:xfrm>
          </p:grpSpPr>
          <p:sp>
            <p:nvSpPr>
              <p:cNvPr id="19557" name="WordArt 101">
                <a:extLst>
                  <a:ext uri="{FF2B5EF4-FFF2-40B4-BE49-F238E27FC236}">
                    <a16:creationId xmlns:a16="http://schemas.microsoft.com/office/drawing/2014/main" id="{E7AB9A63-F4B2-41C8-93FB-0F25A7CC28E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3" y="1356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宮津市</a:t>
                </a:r>
              </a:p>
            </p:txBody>
          </p:sp>
          <p:sp>
            <p:nvSpPr>
              <p:cNvPr id="19558" name="WordArt 102">
                <a:extLst>
                  <a:ext uri="{FF2B5EF4-FFF2-40B4-BE49-F238E27FC236}">
                    <a16:creationId xmlns:a16="http://schemas.microsoft.com/office/drawing/2014/main" id="{069C68ED-6A27-4BA3-BFD0-404DD53806F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4" y="135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宮津市</a:t>
                </a:r>
              </a:p>
            </p:txBody>
          </p:sp>
        </p:grpSp>
        <p:grpSp>
          <p:nvGrpSpPr>
            <p:cNvPr id="19559" name="Group 103">
              <a:extLst>
                <a:ext uri="{FF2B5EF4-FFF2-40B4-BE49-F238E27FC236}">
                  <a16:creationId xmlns:a16="http://schemas.microsoft.com/office/drawing/2014/main" id="{ED8084AF-B93C-4955-B7C8-03465E4FFF5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72" y="3478"/>
              <a:ext cx="233" cy="74"/>
              <a:chOff x="6933" y="1356"/>
              <a:chExt cx="233" cy="74"/>
            </a:xfrm>
          </p:grpSpPr>
          <p:sp>
            <p:nvSpPr>
              <p:cNvPr id="19560" name="WordArt 104">
                <a:extLst>
                  <a:ext uri="{FF2B5EF4-FFF2-40B4-BE49-F238E27FC236}">
                    <a16:creationId xmlns:a16="http://schemas.microsoft.com/office/drawing/2014/main" id="{4E0D1522-D6A6-48E0-BD95-77583F003BE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33" y="1356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右京区</a:t>
                </a:r>
              </a:p>
            </p:txBody>
          </p:sp>
          <p:sp>
            <p:nvSpPr>
              <p:cNvPr id="19561" name="WordArt 105">
                <a:extLst>
                  <a:ext uri="{FF2B5EF4-FFF2-40B4-BE49-F238E27FC236}">
                    <a16:creationId xmlns:a16="http://schemas.microsoft.com/office/drawing/2014/main" id="{8E80E42C-6CF6-4869-A162-E1B842564CF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34" y="1357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右京区</a:t>
                </a:r>
              </a:p>
            </p:txBody>
          </p:sp>
        </p:grpSp>
        <p:grpSp>
          <p:nvGrpSpPr>
            <p:cNvPr id="19562" name="Group 106">
              <a:extLst>
                <a:ext uri="{FF2B5EF4-FFF2-40B4-BE49-F238E27FC236}">
                  <a16:creationId xmlns:a16="http://schemas.microsoft.com/office/drawing/2014/main" id="{FE1103D0-3B03-47F9-A60F-E1A9F0D3062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25" y="5324"/>
              <a:ext cx="341" cy="81"/>
              <a:chOff x="4706" y="1356"/>
              <a:chExt cx="341" cy="81"/>
            </a:xfrm>
          </p:grpSpPr>
          <p:sp>
            <p:nvSpPr>
              <p:cNvPr id="19563" name="WordArt 107">
                <a:extLst>
                  <a:ext uri="{FF2B5EF4-FFF2-40B4-BE49-F238E27FC236}">
                    <a16:creationId xmlns:a16="http://schemas.microsoft.com/office/drawing/2014/main" id="{2E8DC904-2B7B-4AB9-97B8-4DD563F9A1D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6" y="1356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京田辺市</a:t>
                </a:r>
              </a:p>
            </p:txBody>
          </p:sp>
          <p:sp>
            <p:nvSpPr>
              <p:cNvPr id="19564" name="WordArt 108">
                <a:extLst>
                  <a:ext uri="{FF2B5EF4-FFF2-40B4-BE49-F238E27FC236}">
                    <a16:creationId xmlns:a16="http://schemas.microsoft.com/office/drawing/2014/main" id="{08C08602-966A-407B-9521-8DB3C0F8882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7" y="1357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京田辺市</a:t>
                </a:r>
              </a:p>
            </p:txBody>
          </p:sp>
        </p:grpSp>
        <p:grpSp>
          <p:nvGrpSpPr>
            <p:cNvPr id="19565" name="Group 109">
              <a:extLst>
                <a:ext uri="{FF2B5EF4-FFF2-40B4-BE49-F238E27FC236}">
                  <a16:creationId xmlns:a16="http://schemas.microsoft.com/office/drawing/2014/main" id="{29FD4D32-FF95-4F9B-89ED-00FD650BC15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66" y="5179"/>
              <a:ext cx="255" cy="81"/>
              <a:chOff x="5727" y="416"/>
              <a:chExt cx="255" cy="81"/>
            </a:xfrm>
          </p:grpSpPr>
          <p:sp>
            <p:nvSpPr>
              <p:cNvPr id="19566" name="WordArt 110">
                <a:extLst>
                  <a:ext uri="{FF2B5EF4-FFF2-40B4-BE49-F238E27FC236}">
                    <a16:creationId xmlns:a16="http://schemas.microsoft.com/office/drawing/2014/main" id="{727E0FC8-7FEA-43C0-AC01-A6D6A0135C4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27" y="416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城陽市</a:t>
                </a:r>
              </a:p>
            </p:txBody>
          </p:sp>
          <p:sp>
            <p:nvSpPr>
              <p:cNvPr id="19567" name="WordArt 111">
                <a:extLst>
                  <a:ext uri="{FF2B5EF4-FFF2-40B4-BE49-F238E27FC236}">
                    <a16:creationId xmlns:a16="http://schemas.microsoft.com/office/drawing/2014/main" id="{50EA0BB3-A475-4B54-8C6D-2CF93AD5631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28" y="41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城陽市</a:t>
                </a:r>
              </a:p>
            </p:txBody>
          </p:sp>
        </p:grpSp>
        <p:grpSp>
          <p:nvGrpSpPr>
            <p:cNvPr id="19568" name="Group 112">
              <a:extLst>
                <a:ext uri="{FF2B5EF4-FFF2-40B4-BE49-F238E27FC236}">
                  <a16:creationId xmlns:a16="http://schemas.microsoft.com/office/drawing/2014/main" id="{C4FA8B46-4DA8-4898-86D5-887ACF18BC7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99" y="4612"/>
              <a:ext cx="255" cy="81"/>
              <a:chOff x="5727" y="562"/>
              <a:chExt cx="255" cy="81"/>
            </a:xfrm>
          </p:grpSpPr>
          <p:sp>
            <p:nvSpPr>
              <p:cNvPr id="19569" name="WordArt 113">
                <a:extLst>
                  <a:ext uri="{FF2B5EF4-FFF2-40B4-BE49-F238E27FC236}">
                    <a16:creationId xmlns:a16="http://schemas.microsoft.com/office/drawing/2014/main" id="{82076F89-94AE-456D-8262-29BFE02246B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27" y="562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向日市</a:t>
                </a:r>
              </a:p>
            </p:txBody>
          </p:sp>
          <p:sp>
            <p:nvSpPr>
              <p:cNvPr id="19570" name="WordArt 114">
                <a:extLst>
                  <a:ext uri="{FF2B5EF4-FFF2-40B4-BE49-F238E27FC236}">
                    <a16:creationId xmlns:a16="http://schemas.microsoft.com/office/drawing/2014/main" id="{D5AC2BAD-7BFE-41FE-B798-50604565694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28" y="56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向日市</a:t>
                </a:r>
              </a:p>
            </p:txBody>
          </p:sp>
        </p:grpSp>
        <p:grpSp>
          <p:nvGrpSpPr>
            <p:cNvPr id="19571" name="Group 115">
              <a:extLst>
                <a:ext uri="{FF2B5EF4-FFF2-40B4-BE49-F238E27FC236}">
                  <a16:creationId xmlns:a16="http://schemas.microsoft.com/office/drawing/2014/main" id="{B74ECE7B-9342-4963-B4AF-809F9355871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19" y="3024"/>
              <a:ext cx="255" cy="81"/>
              <a:chOff x="5727" y="789"/>
              <a:chExt cx="255" cy="81"/>
            </a:xfrm>
          </p:grpSpPr>
          <p:sp>
            <p:nvSpPr>
              <p:cNvPr id="19572" name="WordArt 116">
                <a:extLst>
                  <a:ext uri="{FF2B5EF4-FFF2-40B4-BE49-F238E27FC236}">
                    <a16:creationId xmlns:a16="http://schemas.microsoft.com/office/drawing/2014/main" id="{E8C9D7E7-A68E-472A-A765-6921F26B119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27" y="78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南丹市</a:t>
                </a:r>
              </a:p>
            </p:txBody>
          </p:sp>
          <p:sp>
            <p:nvSpPr>
              <p:cNvPr id="19573" name="WordArt 117">
                <a:extLst>
                  <a:ext uri="{FF2B5EF4-FFF2-40B4-BE49-F238E27FC236}">
                    <a16:creationId xmlns:a16="http://schemas.microsoft.com/office/drawing/2014/main" id="{58C73802-9236-4F9B-91DF-3984146BE57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28" y="79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南丹市</a:t>
                </a:r>
              </a:p>
            </p:txBody>
          </p:sp>
        </p:grpSp>
        <p:grpSp>
          <p:nvGrpSpPr>
            <p:cNvPr id="19574" name="Group 118">
              <a:extLst>
                <a:ext uri="{FF2B5EF4-FFF2-40B4-BE49-F238E27FC236}">
                  <a16:creationId xmlns:a16="http://schemas.microsoft.com/office/drawing/2014/main" id="{78BD4E09-DA62-4FC6-A65D-CA4B9346DF9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12" y="5065"/>
              <a:ext cx="255" cy="81"/>
              <a:chOff x="5727" y="983"/>
              <a:chExt cx="255" cy="81"/>
            </a:xfrm>
          </p:grpSpPr>
          <p:sp>
            <p:nvSpPr>
              <p:cNvPr id="19575" name="WordArt 119">
                <a:extLst>
                  <a:ext uri="{FF2B5EF4-FFF2-40B4-BE49-F238E27FC236}">
                    <a16:creationId xmlns:a16="http://schemas.microsoft.com/office/drawing/2014/main" id="{ACF2493C-9AC6-401F-8392-F7D0DE2EB5D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27" y="983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八幡市</a:t>
                </a:r>
              </a:p>
            </p:txBody>
          </p:sp>
          <p:sp>
            <p:nvSpPr>
              <p:cNvPr id="19576" name="WordArt 120">
                <a:extLst>
                  <a:ext uri="{FF2B5EF4-FFF2-40B4-BE49-F238E27FC236}">
                    <a16:creationId xmlns:a16="http://schemas.microsoft.com/office/drawing/2014/main" id="{77FAD96C-6372-408E-9DBE-C9701EF4E6F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28" y="984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八幡市</a:t>
                </a:r>
              </a:p>
            </p:txBody>
          </p:sp>
        </p:grpSp>
        <p:grpSp>
          <p:nvGrpSpPr>
            <p:cNvPr id="19577" name="Group 121">
              <a:extLst>
                <a:ext uri="{FF2B5EF4-FFF2-40B4-BE49-F238E27FC236}">
                  <a16:creationId xmlns:a16="http://schemas.microsoft.com/office/drawing/2014/main" id="{7AFB2E1A-673D-4AB2-9F17-FE5949F65AC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71" y="335"/>
              <a:ext cx="255" cy="81"/>
              <a:chOff x="5727" y="1356"/>
              <a:chExt cx="255" cy="81"/>
            </a:xfrm>
          </p:grpSpPr>
          <p:sp>
            <p:nvSpPr>
              <p:cNvPr id="19578" name="WordArt 122">
                <a:extLst>
                  <a:ext uri="{FF2B5EF4-FFF2-40B4-BE49-F238E27FC236}">
                    <a16:creationId xmlns:a16="http://schemas.microsoft.com/office/drawing/2014/main" id="{EC7C18F4-EEC6-415B-8F78-AB14B6DDB38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27" y="1356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伊根町</a:t>
                </a:r>
              </a:p>
            </p:txBody>
          </p:sp>
          <p:sp>
            <p:nvSpPr>
              <p:cNvPr id="19579" name="WordArt 123">
                <a:extLst>
                  <a:ext uri="{FF2B5EF4-FFF2-40B4-BE49-F238E27FC236}">
                    <a16:creationId xmlns:a16="http://schemas.microsoft.com/office/drawing/2014/main" id="{E872BD97-E6D7-44F3-9B3E-CB629A4D0FB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28" y="135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伊根町</a:t>
                </a:r>
              </a:p>
            </p:txBody>
          </p:sp>
        </p:grpSp>
        <p:grpSp>
          <p:nvGrpSpPr>
            <p:cNvPr id="19580" name="Group 124">
              <a:extLst>
                <a:ext uri="{FF2B5EF4-FFF2-40B4-BE49-F238E27FC236}">
                  <a16:creationId xmlns:a16="http://schemas.microsoft.com/office/drawing/2014/main" id="{9F73F1E9-5E6B-4EBB-B7A4-0EF35DF8B7F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33" y="5746"/>
              <a:ext cx="255" cy="81"/>
              <a:chOff x="6153" y="416"/>
              <a:chExt cx="255" cy="81"/>
            </a:xfrm>
          </p:grpSpPr>
          <p:sp>
            <p:nvSpPr>
              <p:cNvPr id="19581" name="WordArt 125">
                <a:extLst>
                  <a:ext uri="{FF2B5EF4-FFF2-40B4-BE49-F238E27FC236}">
                    <a16:creationId xmlns:a16="http://schemas.microsoft.com/office/drawing/2014/main" id="{B5A63593-7A02-4F78-A03E-A3916069F3D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53" y="416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笠置町</a:t>
                </a:r>
              </a:p>
            </p:txBody>
          </p:sp>
          <p:sp>
            <p:nvSpPr>
              <p:cNvPr id="19582" name="WordArt 126">
                <a:extLst>
                  <a:ext uri="{FF2B5EF4-FFF2-40B4-BE49-F238E27FC236}">
                    <a16:creationId xmlns:a16="http://schemas.microsoft.com/office/drawing/2014/main" id="{EE472948-B7EF-4314-A319-E872E143862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54" y="41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笠置町</a:t>
                </a:r>
              </a:p>
            </p:txBody>
          </p:sp>
        </p:grpSp>
        <p:grpSp>
          <p:nvGrpSpPr>
            <p:cNvPr id="19583" name="Group 127">
              <a:extLst>
                <a:ext uri="{FF2B5EF4-FFF2-40B4-BE49-F238E27FC236}">
                  <a16:creationId xmlns:a16="http://schemas.microsoft.com/office/drawing/2014/main" id="{695A6439-B3FA-4147-B119-AF1C2F88991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20" y="5405"/>
              <a:ext cx="255" cy="81"/>
              <a:chOff x="6153" y="789"/>
              <a:chExt cx="255" cy="81"/>
            </a:xfrm>
          </p:grpSpPr>
          <p:sp>
            <p:nvSpPr>
              <p:cNvPr id="19584" name="WordArt 128">
                <a:extLst>
                  <a:ext uri="{FF2B5EF4-FFF2-40B4-BE49-F238E27FC236}">
                    <a16:creationId xmlns:a16="http://schemas.microsoft.com/office/drawing/2014/main" id="{649DE36A-DC92-4B75-95F4-50E1BCCB3B9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53" y="78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和束町</a:t>
                </a:r>
              </a:p>
            </p:txBody>
          </p:sp>
          <p:sp>
            <p:nvSpPr>
              <p:cNvPr id="19585" name="WordArt 129">
                <a:extLst>
                  <a:ext uri="{FF2B5EF4-FFF2-40B4-BE49-F238E27FC236}">
                    <a16:creationId xmlns:a16="http://schemas.microsoft.com/office/drawing/2014/main" id="{E0FCC3C8-D81E-42C3-BD2D-8678293B35A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54" y="79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和束町</a:t>
                </a:r>
              </a:p>
            </p:txBody>
          </p:sp>
        </p:grpSp>
        <p:grpSp>
          <p:nvGrpSpPr>
            <p:cNvPr id="19586" name="Group 130">
              <a:extLst>
                <a:ext uri="{FF2B5EF4-FFF2-40B4-BE49-F238E27FC236}">
                  <a16:creationId xmlns:a16="http://schemas.microsoft.com/office/drawing/2014/main" id="{0B4BFEEA-E7A1-4E5C-AF7C-0781A58AA52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79" y="5405"/>
              <a:ext cx="255" cy="81"/>
              <a:chOff x="6153" y="1129"/>
              <a:chExt cx="255" cy="81"/>
            </a:xfrm>
          </p:grpSpPr>
          <p:sp>
            <p:nvSpPr>
              <p:cNvPr id="19587" name="WordArt 131">
                <a:extLst>
                  <a:ext uri="{FF2B5EF4-FFF2-40B4-BE49-F238E27FC236}">
                    <a16:creationId xmlns:a16="http://schemas.microsoft.com/office/drawing/2014/main" id="{7CA32338-3530-4E79-BE38-561C5A0FE4E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53" y="112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井手町</a:t>
                </a:r>
              </a:p>
            </p:txBody>
          </p:sp>
          <p:sp>
            <p:nvSpPr>
              <p:cNvPr id="19588" name="WordArt 132">
                <a:extLst>
                  <a:ext uri="{FF2B5EF4-FFF2-40B4-BE49-F238E27FC236}">
                    <a16:creationId xmlns:a16="http://schemas.microsoft.com/office/drawing/2014/main" id="{CF785D4A-4F0B-4AAE-A6BF-4B4526B914F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54" y="113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井手町</a:t>
                </a:r>
              </a:p>
            </p:txBody>
          </p:sp>
        </p:grpSp>
        <p:grpSp>
          <p:nvGrpSpPr>
            <p:cNvPr id="19589" name="Group 133">
              <a:extLst>
                <a:ext uri="{FF2B5EF4-FFF2-40B4-BE49-F238E27FC236}">
                  <a16:creationId xmlns:a16="http://schemas.microsoft.com/office/drawing/2014/main" id="{0B9F1B43-ACCA-4B4C-80B2-18D71840BB1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39" y="5632"/>
              <a:ext cx="255" cy="81"/>
              <a:chOff x="6153" y="1356"/>
              <a:chExt cx="255" cy="81"/>
            </a:xfrm>
          </p:grpSpPr>
          <p:sp>
            <p:nvSpPr>
              <p:cNvPr id="19590" name="WordArt 134">
                <a:extLst>
                  <a:ext uri="{FF2B5EF4-FFF2-40B4-BE49-F238E27FC236}">
                    <a16:creationId xmlns:a16="http://schemas.microsoft.com/office/drawing/2014/main" id="{80A21D89-3992-4168-956F-B25B3CA65A4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53" y="1356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精華町</a:t>
                </a:r>
              </a:p>
            </p:txBody>
          </p:sp>
          <p:sp>
            <p:nvSpPr>
              <p:cNvPr id="19591" name="WordArt 135">
                <a:extLst>
                  <a:ext uri="{FF2B5EF4-FFF2-40B4-BE49-F238E27FC236}">
                    <a16:creationId xmlns:a16="http://schemas.microsoft.com/office/drawing/2014/main" id="{F58F524A-D039-4516-BCC6-0A85A62231E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54" y="135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精華町</a:t>
                </a:r>
              </a:p>
            </p:txBody>
          </p:sp>
        </p:grpSp>
        <p:grpSp>
          <p:nvGrpSpPr>
            <p:cNvPr id="19592" name="Group 136">
              <a:extLst>
                <a:ext uri="{FF2B5EF4-FFF2-40B4-BE49-F238E27FC236}">
                  <a16:creationId xmlns:a16="http://schemas.microsoft.com/office/drawing/2014/main" id="{D5E5AEAC-5029-4355-9A4D-E6495100B29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46" y="4651"/>
              <a:ext cx="233" cy="74"/>
              <a:chOff x="7314" y="990"/>
              <a:chExt cx="233" cy="74"/>
            </a:xfrm>
          </p:grpSpPr>
          <p:sp>
            <p:nvSpPr>
              <p:cNvPr id="19593" name="WordArt 137">
                <a:extLst>
                  <a:ext uri="{FF2B5EF4-FFF2-40B4-BE49-F238E27FC236}">
                    <a16:creationId xmlns:a16="http://schemas.microsoft.com/office/drawing/2014/main" id="{AF20E6C4-E0A9-4199-AA8F-D3211D13501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14" y="990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伏見区</a:t>
                </a:r>
              </a:p>
            </p:txBody>
          </p:sp>
          <p:sp>
            <p:nvSpPr>
              <p:cNvPr id="19594" name="WordArt 138">
                <a:extLst>
                  <a:ext uri="{FF2B5EF4-FFF2-40B4-BE49-F238E27FC236}">
                    <a16:creationId xmlns:a16="http://schemas.microsoft.com/office/drawing/2014/main" id="{811EC0C4-3AB5-4C9D-9054-818F21BCAC1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15" y="991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伏見区</a:t>
                </a:r>
              </a:p>
            </p:txBody>
          </p:sp>
        </p:grpSp>
        <p:grpSp>
          <p:nvGrpSpPr>
            <p:cNvPr id="19595" name="Group 139">
              <a:extLst>
                <a:ext uri="{FF2B5EF4-FFF2-40B4-BE49-F238E27FC236}">
                  <a16:creationId xmlns:a16="http://schemas.microsoft.com/office/drawing/2014/main" id="{63B16C24-8EDA-4CBE-9810-C8C701231A6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70" y="4421"/>
              <a:ext cx="233" cy="74"/>
              <a:chOff x="7314" y="1136"/>
              <a:chExt cx="233" cy="74"/>
            </a:xfrm>
          </p:grpSpPr>
          <p:sp>
            <p:nvSpPr>
              <p:cNvPr id="19596" name="WordArt 140">
                <a:extLst>
                  <a:ext uri="{FF2B5EF4-FFF2-40B4-BE49-F238E27FC236}">
                    <a16:creationId xmlns:a16="http://schemas.microsoft.com/office/drawing/2014/main" id="{7D9141EB-13E4-487A-A4A6-71AF3810F4B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14" y="1136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山科区</a:t>
                </a:r>
              </a:p>
            </p:txBody>
          </p:sp>
          <p:sp>
            <p:nvSpPr>
              <p:cNvPr id="19597" name="WordArt 141">
                <a:extLst>
                  <a:ext uri="{FF2B5EF4-FFF2-40B4-BE49-F238E27FC236}">
                    <a16:creationId xmlns:a16="http://schemas.microsoft.com/office/drawing/2014/main" id="{45B1C2A1-EC5A-47F9-90F2-BAF7C2278FE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15" y="1137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山科区</a:t>
                </a:r>
              </a:p>
            </p:txBody>
          </p:sp>
        </p:grpSp>
        <p:grpSp>
          <p:nvGrpSpPr>
            <p:cNvPr id="19598" name="Group 142">
              <a:extLst>
                <a:ext uri="{FF2B5EF4-FFF2-40B4-BE49-F238E27FC236}">
                  <a16:creationId xmlns:a16="http://schemas.microsoft.com/office/drawing/2014/main" id="{4F446C7C-1EE3-4156-8797-9C8EB42B762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79" y="4498"/>
              <a:ext cx="233" cy="74"/>
              <a:chOff x="7314" y="1363"/>
              <a:chExt cx="233" cy="74"/>
            </a:xfrm>
          </p:grpSpPr>
          <p:sp>
            <p:nvSpPr>
              <p:cNvPr id="19599" name="WordArt 143">
                <a:extLst>
                  <a:ext uri="{FF2B5EF4-FFF2-40B4-BE49-F238E27FC236}">
                    <a16:creationId xmlns:a16="http://schemas.microsoft.com/office/drawing/2014/main" id="{3354E5E2-23D2-430C-96D7-036FCF17020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14" y="1363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西京区</a:t>
                </a:r>
              </a:p>
            </p:txBody>
          </p:sp>
          <p:sp>
            <p:nvSpPr>
              <p:cNvPr id="19600" name="WordArt 144">
                <a:extLst>
                  <a:ext uri="{FF2B5EF4-FFF2-40B4-BE49-F238E27FC236}">
                    <a16:creationId xmlns:a16="http://schemas.microsoft.com/office/drawing/2014/main" id="{ACF27ACB-6D9E-4AA0-9F52-18C49961951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15" y="1364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西京区</a:t>
                </a:r>
              </a:p>
            </p:txBody>
          </p:sp>
        </p:grpSp>
        <p:grpSp>
          <p:nvGrpSpPr>
            <p:cNvPr id="19601" name="Group 145">
              <a:extLst>
                <a:ext uri="{FF2B5EF4-FFF2-40B4-BE49-F238E27FC236}">
                  <a16:creationId xmlns:a16="http://schemas.microsoft.com/office/drawing/2014/main" id="{5F49CBB5-12E1-4EF9-B9F7-D4AD5AB89DC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51" y="869"/>
              <a:ext cx="341" cy="81"/>
              <a:chOff x="4706" y="1550"/>
              <a:chExt cx="341" cy="81"/>
            </a:xfrm>
          </p:grpSpPr>
          <p:sp>
            <p:nvSpPr>
              <p:cNvPr id="19602" name="WordArt 146">
                <a:extLst>
                  <a:ext uri="{FF2B5EF4-FFF2-40B4-BE49-F238E27FC236}">
                    <a16:creationId xmlns:a16="http://schemas.microsoft.com/office/drawing/2014/main" id="{2E78B986-76D4-4F3F-8CF1-437745D447B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6" y="1550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京丹後市</a:t>
                </a:r>
              </a:p>
            </p:txBody>
          </p:sp>
          <p:sp>
            <p:nvSpPr>
              <p:cNvPr id="19603" name="WordArt 147">
                <a:extLst>
                  <a:ext uri="{FF2B5EF4-FFF2-40B4-BE49-F238E27FC236}">
                    <a16:creationId xmlns:a16="http://schemas.microsoft.com/office/drawing/2014/main" id="{D441CDBB-F0A6-4663-8248-AC4593FF48D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7" y="1551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京丹後市</a:t>
                </a:r>
              </a:p>
            </p:txBody>
          </p:sp>
        </p:grpSp>
        <p:grpSp>
          <p:nvGrpSpPr>
            <p:cNvPr id="19604" name="Group 148">
              <a:extLst>
                <a:ext uri="{FF2B5EF4-FFF2-40B4-BE49-F238E27FC236}">
                  <a16:creationId xmlns:a16="http://schemas.microsoft.com/office/drawing/2014/main" id="{157D0C59-B00F-499F-A327-7FDA915E8C5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79" y="5632"/>
              <a:ext cx="341" cy="81"/>
              <a:chOff x="5273" y="1550"/>
              <a:chExt cx="341" cy="81"/>
            </a:xfrm>
          </p:grpSpPr>
          <p:sp>
            <p:nvSpPr>
              <p:cNvPr id="19605" name="WordArt 149">
                <a:extLst>
                  <a:ext uri="{FF2B5EF4-FFF2-40B4-BE49-F238E27FC236}">
                    <a16:creationId xmlns:a16="http://schemas.microsoft.com/office/drawing/2014/main" id="{E376A65E-2ACF-4B97-AF62-52C9714404F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3" y="1550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木津川市</a:t>
                </a:r>
              </a:p>
            </p:txBody>
          </p:sp>
          <p:sp>
            <p:nvSpPr>
              <p:cNvPr id="19606" name="WordArt 150">
                <a:extLst>
                  <a:ext uri="{FF2B5EF4-FFF2-40B4-BE49-F238E27FC236}">
                    <a16:creationId xmlns:a16="http://schemas.microsoft.com/office/drawing/2014/main" id="{E6467E3D-AC59-413C-B054-B92F0E115D3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4" y="1551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木津川市</a:t>
                </a:r>
              </a:p>
            </p:txBody>
          </p:sp>
        </p:grpSp>
        <p:grpSp>
          <p:nvGrpSpPr>
            <p:cNvPr id="19607" name="Group 151">
              <a:extLst>
                <a:ext uri="{FF2B5EF4-FFF2-40B4-BE49-F238E27FC236}">
                  <a16:creationId xmlns:a16="http://schemas.microsoft.com/office/drawing/2014/main" id="{4631215B-0A04-4AE9-A493-B0D4B13391A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86" y="4838"/>
              <a:ext cx="341" cy="81"/>
              <a:chOff x="5273" y="1744"/>
              <a:chExt cx="341" cy="81"/>
            </a:xfrm>
          </p:grpSpPr>
          <p:sp>
            <p:nvSpPr>
              <p:cNvPr id="19608" name="WordArt 152">
                <a:extLst>
                  <a:ext uri="{FF2B5EF4-FFF2-40B4-BE49-F238E27FC236}">
                    <a16:creationId xmlns:a16="http://schemas.microsoft.com/office/drawing/2014/main" id="{5EC5688F-3C19-47E5-A668-683B66278CD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3" y="1744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大山崎町</a:t>
                </a:r>
              </a:p>
            </p:txBody>
          </p:sp>
          <p:sp>
            <p:nvSpPr>
              <p:cNvPr id="19609" name="WordArt 153">
                <a:extLst>
                  <a:ext uri="{FF2B5EF4-FFF2-40B4-BE49-F238E27FC236}">
                    <a16:creationId xmlns:a16="http://schemas.microsoft.com/office/drawing/2014/main" id="{C68F00B3-8400-4FD1-BCAC-8912E8D100B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4" y="1745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大山崎町</a:t>
                </a:r>
              </a:p>
            </p:txBody>
          </p:sp>
        </p:grpSp>
        <p:grpSp>
          <p:nvGrpSpPr>
            <p:cNvPr id="19610" name="Group 154">
              <a:extLst>
                <a:ext uri="{FF2B5EF4-FFF2-40B4-BE49-F238E27FC236}">
                  <a16:creationId xmlns:a16="http://schemas.microsoft.com/office/drawing/2014/main" id="{55856D51-F09F-42A0-9923-498769678D4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26" y="4952"/>
              <a:ext cx="341" cy="81"/>
              <a:chOff x="4706" y="1729"/>
              <a:chExt cx="341" cy="81"/>
            </a:xfrm>
          </p:grpSpPr>
          <p:sp>
            <p:nvSpPr>
              <p:cNvPr id="19611" name="WordArt 155">
                <a:extLst>
                  <a:ext uri="{FF2B5EF4-FFF2-40B4-BE49-F238E27FC236}">
                    <a16:creationId xmlns:a16="http://schemas.microsoft.com/office/drawing/2014/main" id="{1F8942DD-55EB-43A1-9E01-E4F03F7B899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6" y="1729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久御山町</a:t>
                </a:r>
              </a:p>
            </p:txBody>
          </p:sp>
          <p:sp>
            <p:nvSpPr>
              <p:cNvPr id="19612" name="WordArt 156">
                <a:extLst>
                  <a:ext uri="{FF2B5EF4-FFF2-40B4-BE49-F238E27FC236}">
                    <a16:creationId xmlns:a16="http://schemas.microsoft.com/office/drawing/2014/main" id="{A5F909DD-F911-451D-9841-37335CD3B60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7" y="1730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久御山町</a:t>
                </a:r>
              </a:p>
            </p:txBody>
          </p:sp>
        </p:grpSp>
        <p:grpSp>
          <p:nvGrpSpPr>
            <p:cNvPr id="19613" name="Group 157">
              <a:extLst>
                <a:ext uri="{FF2B5EF4-FFF2-40B4-BE49-F238E27FC236}">
                  <a16:creationId xmlns:a16="http://schemas.microsoft.com/office/drawing/2014/main" id="{CF89FBC9-84FB-4BD9-A7CB-42CFB41044B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06" y="5098"/>
              <a:ext cx="341" cy="81"/>
              <a:chOff x="4706" y="1923"/>
              <a:chExt cx="341" cy="81"/>
            </a:xfrm>
          </p:grpSpPr>
          <p:sp>
            <p:nvSpPr>
              <p:cNvPr id="19614" name="WordArt 158">
                <a:extLst>
                  <a:ext uri="{FF2B5EF4-FFF2-40B4-BE49-F238E27FC236}">
                    <a16:creationId xmlns:a16="http://schemas.microsoft.com/office/drawing/2014/main" id="{B308C586-FA90-471A-A3D9-CBE1C741537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6" y="1923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宇治田原町</a:t>
                </a:r>
              </a:p>
            </p:txBody>
          </p:sp>
          <p:sp>
            <p:nvSpPr>
              <p:cNvPr id="19615" name="WordArt 159">
                <a:extLst>
                  <a:ext uri="{FF2B5EF4-FFF2-40B4-BE49-F238E27FC236}">
                    <a16:creationId xmlns:a16="http://schemas.microsoft.com/office/drawing/2014/main" id="{1793E93C-F9E9-43AA-A25D-293F46134B4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7" y="1924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宇治田原町</a:t>
                </a:r>
              </a:p>
            </p:txBody>
          </p:sp>
        </p:grp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8" name="Group 8">
            <a:extLst>
              <a:ext uri="{FF2B5EF4-FFF2-40B4-BE49-F238E27FC236}">
                <a16:creationId xmlns:a16="http://schemas.microsoft.com/office/drawing/2014/main" id="{E6892EEE-C1BA-4746-89A9-25A90922FCC8}"/>
              </a:ext>
            </a:extLst>
          </p:cNvPr>
          <p:cNvGrpSpPr>
            <a:grpSpLocks/>
          </p:cNvGrpSpPr>
          <p:nvPr/>
        </p:nvGrpSpPr>
        <p:grpSpPr bwMode="auto">
          <a:xfrm>
            <a:off x="6580188" y="4260850"/>
            <a:ext cx="2160587" cy="3600450"/>
            <a:chOff x="4145" y="2684"/>
            <a:chExt cx="1361" cy="2268"/>
          </a:xfrm>
        </p:grpSpPr>
        <p:sp>
          <p:nvSpPr>
            <p:cNvPr id="20489" name="Rectangle 9">
              <a:extLst>
                <a:ext uri="{FF2B5EF4-FFF2-40B4-BE49-F238E27FC236}">
                  <a16:creationId xmlns:a16="http://schemas.microsoft.com/office/drawing/2014/main" id="{4D6F4C65-AE28-4DD2-87C1-0DBA22E578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9" y="4158"/>
              <a:ext cx="227" cy="113"/>
            </a:xfrm>
            <a:prstGeom prst="rect">
              <a:avLst/>
            </a:pr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0" name="Rectangle 10">
              <a:extLst>
                <a:ext uri="{FF2B5EF4-FFF2-40B4-BE49-F238E27FC236}">
                  <a16:creationId xmlns:a16="http://schemas.microsoft.com/office/drawing/2014/main" id="{63E73FD1-257D-4E40-B2D8-81862A5309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9" y="4271"/>
              <a:ext cx="227" cy="113"/>
            </a:xfrm>
            <a:prstGeom prst="rect">
              <a:avLst/>
            </a:pr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1" name="Rectangle 11">
              <a:extLst>
                <a:ext uri="{FF2B5EF4-FFF2-40B4-BE49-F238E27FC236}">
                  <a16:creationId xmlns:a16="http://schemas.microsoft.com/office/drawing/2014/main" id="{6DB2C80B-904F-4182-9568-B8216F411D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9" y="4385"/>
              <a:ext cx="227" cy="113"/>
            </a:xfrm>
            <a:prstGeom prst="rect">
              <a:avLst/>
            </a:pr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2" name="Rectangle 12">
              <a:extLst>
                <a:ext uri="{FF2B5EF4-FFF2-40B4-BE49-F238E27FC236}">
                  <a16:creationId xmlns:a16="http://schemas.microsoft.com/office/drawing/2014/main" id="{207E7627-1457-46A0-AEC5-CEA3674E35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6" y="4271"/>
              <a:ext cx="113" cy="227"/>
            </a:xfrm>
            <a:prstGeom prst="rect">
              <a:avLst/>
            </a:pr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3" name="Freeform 13">
              <a:extLst>
                <a:ext uri="{FF2B5EF4-FFF2-40B4-BE49-F238E27FC236}">
                  <a16:creationId xmlns:a16="http://schemas.microsoft.com/office/drawing/2014/main" id="{C776EDE2-2118-4000-8099-197A0C8D6BE8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" y="4498"/>
              <a:ext cx="227" cy="227"/>
            </a:xfrm>
            <a:custGeom>
              <a:avLst/>
              <a:gdLst>
                <a:gd name="T0" fmla="*/ 227 w 227"/>
                <a:gd name="T1" fmla="*/ 0 h 227"/>
                <a:gd name="T2" fmla="*/ 0 w 227"/>
                <a:gd name="T3" fmla="*/ 0 h 227"/>
                <a:gd name="T4" fmla="*/ 0 w 227"/>
                <a:gd name="T5" fmla="*/ 114 h 227"/>
                <a:gd name="T6" fmla="*/ 113 w 227"/>
                <a:gd name="T7" fmla="*/ 114 h 227"/>
                <a:gd name="T8" fmla="*/ 113 w 227"/>
                <a:gd name="T9" fmla="*/ 227 h 227"/>
                <a:gd name="T10" fmla="*/ 227 w 227"/>
                <a:gd name="T11" fmla="*/ 227 h 227"/>
                <a:gd name="T12" fmla="*/ 227 w 227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227">
                  <a:moveTo>
                    <a:pt x="227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227"/>
                  </a:lnTo>
                  <a:lnTo>
                    <a:pt x="227" y="227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4" name="Freeform 14">
              <a:extLst>
                <a:ext uri="{FF2B5EF4-FFF2-40B4-BE49-F238E27FC236}">
                  <a16:creationId xmlns:a16="http://schemas.microsoft.com/office/drawing/2014/main" id="{9F4E7383-13F1-4151-9CF8-76C576CD464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" y="4498"/>
              <a:ext cx="680" cy="454"/>
            </a:xfrm>
            <a:custGeom>
              <a:avLst/>
              <a:gdLst>
                <a:gd name="T0" fmla="*/ 0 w 680"/>
                <a:gd name="T1" fmla="*/ 227 h 454"/>
                <a:gd name="T2" fmla="*/ 0 w 680"/>
                <a:gd name="T3" fmla="*/ 454 h 454"/>
                <a:gd name="T4" fmla="*/ 113 w 680"/>
                <a:gd name="T5" fmla="*/ 454 h 454"/>
                <a:gd name="T6" fmla="*/ 113 w 680"/>
                <a:gd name="T7" fmla="*/ 340 h 454"/>
                <a:gd name="T8" fmla="*/ 340 w 680"/>
                <a:gd name="T9" fmla="*/ 340 h 454"/>
                <a:gd name="T10" fmla="*/ 340 w 680"/>
                <a:gd name="T11" fmla="*/ 227 h 454"/>
                <a:gd name="T12" fmla="*/ 680 w 680"/>
                <a:gd name="T13" fmla="*/ 227 h 454"/>
                <a:gd name="T14" fmla="*/ 680 w 680"/>
                <a:gd name="T15" fmla="*/ 114 h 454"/>
                <a:gd name="T16" fmla="*/ 453 w 680"/>
                <a:gd name="T17" fmla="*/ 114 h 454"/>
                <a:gd name="T18" fmla="*/ 453 w 680"/>
                <a:gd name="T19" fmla="*/ 0 h 454"/>
                <a:gd name="T20" fmla="*/ 227 w 680"/>
                <a:gd name="T21" fmla="*/ 0 h 454"/>
                <a:gd name="T22" fmla="*/ 227 w 680"/>
                <a:gd name="T23" fmla="*/ 227 h 454"/>
                <a:gd name="T24" fmla="*/ 0 w 680"/>
                <a:gd name="T25" fmla="*/ 227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80" h="454">
                  <a:moveTo>
                    <a:pt x="0" y="227"/>
                  </a:moveTo>
                  <a:lnTo>
                    <a:pt x="0" y="454"/>
                  </a:lnTo>
                  <a:lnTo>
                    <a:pt x="113" y="454"/>
                  </a:lnTo>
                  <a:lnTo>
                    <a:pt x="113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680" y="227"/>
                  </a:lnTo>
                  <a:lnTo>
                    <a:pt x="680" y="114"/>
                  </a:lnTo>
                  <a:lnTo>
                    <a:pt x="453" y="114"/>
                  </a:lnTo>
                  <a:lnTo>
                    <a:pt x="453" y="0"/>
                  </a:lnTo>
                  <a:lnTo>
                    <a:pt x="227" y="0"/>
                  </a:lnTo>
                  <a:lnTo>
                    <a:pt x="227" y="227"/>
                  </a:lnTo>
                  <a:lnTo>
                    <a:pt x="0" y="227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5" name="Freeform 15">
              <a:extLst>
                <a:ext uri="{FF2B5EF4-FFF2-40B4-BE49-F238E27FC236}">
                  <a16:creationId xmlns:a16="http://schemas.microsoft.com/office/drawing/2014/main" id="{9836AB43-225C-494A-B917-8C4D8776ED65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9" y="4271"/>
              <a:ext cx="227" cy="341"/>
            </a:xfrm>
            <a:custGeom>
              <a:avLst/>
              <a:gdLst>
                <a:gd name="T0" fmla="*/ 0 w 227"/>
                <a:gd name="T1" fmla="*/ 0 h 341"/>
                <a:gd name="T2" fmla="*/ 0 w 227"/>
                <a:gd name="T3" fmla="*/ 341 h 341"/>
                <a:gd name="T4" fmla="*/ 227 w 227"/>
                <a:gd name="T5" fmla="*/ 341 h 341"/>
                <a:gd name="T6" fmla="*/ 227 w 227"/>
                <a:gd name="T7" fmla="*/ 114 h 341"/>
                <a:gd name="T8" fmla="*/ 114 w 227"/>
                <a:gd name="T9" fmla="*/ 114 h 341"/>
                <a:gd name="T10" fmla="*/ 114 w 227"/>
                <a:gd name="T11" fmla="*/ 0 h 341"/>
                <a:gd name="T12" fmla="*/ 0 w 227"/>
                <a:gd name="T13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341">
                  <a:moveTo>
                    <a:pt x="0" y="0"/>
                  </a:moveTo>
                  <a:lnTo>
                    <a:pt x="0" y="341"/>
                  </a:lnTo>
                  <a:lnTo>
                    <a:pt x="227" y="341"/>
                  </a:lnTo>
                  <a:lnTo>
                    <a:pt x="227" y="114"/>
                  </a:lnTo>
                  <a:lnTo>
                    <a:pt x="114" y="114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6" name="Freeform 16">
              <a:extLst>
                <a:ext uri="{FF2B5EF4-FFF2-40B4-BE49-F238E27FC236}">
                  <a16:creationId xmlns:a16="http://schemas.microsoft.com/office/drawing/2014/main" id="{87C6B51B-F3E5-44CA-9F0E-8CC67B4D285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2" y="4271"/>
              <a:ext cx="567" cy="454"/>
            </a:xfrm>
            <a:custGeom>
              <a:avLst/>
              <a:gdLst>
                <a:gd name="T0" fmla="*/ 567 w 567"/>
                <a:gd name="T1" fmla="*/ 114 h 454"/>
                <a:gd name="T2" fmla="*/ 454 w 567"/>
                <a:gd name="T3" fmla="*/ 114 h 454"/>
                <a:gd name="T4" fmla="*/ 454 w 567"/>
                <a:gd name="T5" fmla="*/ 0 h 454"/>
                <a:gd name="T6" fmla="*/ 227 w 567"/>
                <a:gd name="T7" fmla="*/ 0 h 454"/>
                <a:gd name="T8" fmla="*/ 227 w 567"/>
                <a:gd name="T9" fmla="*/ 114 h 454"/>
                <a:gd name="T10" fmla="*/ 114 w 567"/>
                <a:gd name="T11" fmla="*/ 114 h 454"/>
                <a:gd name="T12" fmla="*/ 114 w 567"/>
                <a:gd name="T13" fmla="*/ 227 h 454"/>
                <a:gd name="T14" fmla="*/ 114 w 567"/>
                <a:gd name="T15" fmla="*/ 341 h 454"/>
                <a:gd name="T16" fmla="*/ 0 w 567"/>
                <a:gd name="T17" fmla="*/ 341 h 454"/>
                <a:gd name="T18" fmla="*/ 0 w 567"/>
                <a:gd name="T19" fmla="*/ 454 h 454"/>
                <a:gd name="T20" fmla="*/ 340 w 567"/>
                <a:gd name="T21" fmla="*/ 454 h 454"/>
                <a:gd name="T22" fmla="*/ 340 w 567"/>
                <a:gd name="T23" fmla="*/ 341 h 454"/>
                <a:gd name="T24" fmla="*/ 454 w 567"/>
                <a:gd name="T25" fmla="*/ 341 h 454"/>
                <a:gd name="T26" fmla="*/ 454 w 567"/>
                <a:gd name="T27" fmla="*/ 227 h 454"/>
                <a:gd name="T28" fmla="*/ 567 w 567"/>
                <a:gd name="T29" fmla="*/ 227 h 454"/>
                <a:gd name="T30" fmla="*/ 567 w 567"/>
                <a:gd name="T31" fmla="*/ 11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7" h="454">
                  <a:moveTo>
                    <a:pt x="567" y="114"/>
                  </a:moveTo>
                  <a:lnTo>
                    <a:pt x="454" y="114"/>
                  </a:lnTo>
                  <a:lnTo>
                    <a:pt x="454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114" y="114"/>
                  </a:lnTo>
                  <a:lnTo>
                    <a:pt x="114" y="227"/>
                  </a:lnTo>
                  <a:lnTo>
                    <a:pt x="114" y="341"/>
                  </a:lnTo>
                  <a:lnTo>
                    <a:pt x="0" y="341"/>
                  </a:lnTo>
                  <a:lnTo>
                    <a:pt x="0" y="454"/>
                  </a:lnTo>
                  <a:lnTo>
                    <a:pt x="340" y="454"/>
                  </a:lnTo>
                  <a:lnTo>
                    <a:pt x="340" y="341"/>
                  </a:lnTo>
                  <a:lnTo>
                    <a:pt x="454" y="341"/>
                  </a:lnTo>
                  <a:lnTo>
                    <a:pt x="454" y="227"/>
                  </a:lnTo>
                  <a:lnTo>
                    <a:pt x="567" y="227"/>
                  </a:lnTo>
                  <a:lnTo>
                    <a:pt x="567" y="114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7" name="Freeform 17">
              <a:extLst>
                <a:ext uri="{FF2B5EF4-FFF2-40B4-BE49-F238E27FC236}">
                  <a16:creationId xmlns:a16="http://schemas.microsoft.com/office/drawing/2014/main" id="{75BB369D-A162-4FDE-A8E2-00012285F07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9" y="3478"/>
              <a:ext cx="567" cy="680"/>
            </a:xfrm>
            <a:custGeom>
              <a:avLst/>
              <a:gdLst>
                <a:gd name="T0" fmla="*/ 340 w 567"/>
                <a:gd name="T1" fmla="*/ 680 h 680"/>
                <a:gd name="T2" fmla="*/ 227 w 567"/>
                <a:gd name="T3" fmla="*/ 680 h 680"/>
                <a:gd name="T4" fmla="*/ 227 w 567"/>
                <a:gd name="T5" fmla="*/ 453 h 680"/>
                <a:gd name="T6" fmla="*/ 0 w 567"/>
                <a:gd name="T7" fmla="*/ 453 h 680"/>
                <a:gd name="T8" fmla="*/ 0 w 567"/>
                <a:gd name="T9" fmla="*/ 226 h 680"/>
                <a:gd name="T10" fmla="*/ 113 w 567"/>
                <a:gd name="T11" fmla="*/ 226 h 680"/>
                <a:gd name="T12" fmla="*/ 113 w 567"/>
                <a:gd name="T13" fmla="*/ 0 h 680"/>
                <a:gd name="T14" fmla="*/ 454 w 567"/>
                <a:gd name="T15" fmla="*/ 0 h 680"/>
                <a:gd name="T16" fmla="*/ 454 w 567"/>
                <a:gd name="T17" fmla="*/ 453 h 680"/>
                <a:gd name="T18" fmla="*/ 567 w 567"/>
                <a:gd name="T19" fmla="*/ 453 h 680"/>
                <a:gd name="T20" fmla="*/ 567 w 567"/>
                <a:gd name="T21" fmla="*/ 680 h 680"/>
                <a:gd name="T22" fmla="*/ 340 w 567"/>
                <a:gd name="T23" fmla="*/ 68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7" h="680">
                  <a:moveTo>
                    <a:pt x="340" y="680"/>
                  </a:moveTo>
                  <a:lnTo>
                    <a:pt x="227" y="680"/>
                  </a:lnTo>
                  <a:lnTo>
                    <a:pt x="227" y="453"/>
                  </a:lnTo>
                  <a:lnTo>
                    <a:pt x="0" y="453"/>
                  </a:lnTo>
                  <a:lnTo>
                    <a:pt x="0" y="226"/>
                  </a:lnTo>
                  <a:lnTo>
                    <a:pt x="113" y="226"/>
                  </a:lnTo>
                  <a:lnTo>
                    <a:pt x="113" y="0"/>
                  </a:lnTo>
                  <a:lnTo>
                    <a:pt x="454" y="0"/>
                  </a:lnTo>
                  <a:lnTo>
                    <a:pt x="454" y="453"/>
                  </a:lnTo>
                  <a:lnTo>
                    <a:pt x="567" y="453"/>
                  </a:lnTo>
                  <a:lnTo>
                    <a:pt x="567" y="680"/>
                  </a:lnTo>
                  <a:lnTo>
                    <a:pt x="340" y="68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8" name="Freeform 18">
              <a:extLst>
                <a:ext uri="{FF2B5EF4-FFF2-40B4-BE49-F238E27FC236}">
                  <a16:creationId xmlns:a16="http://schemas.microsoft.com/office/drawing/2014/main" id="{4AD87032-BEF9-405F-B7EB-53923A98B21E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9" y="2684"/>
              <a:ext cx="567" cy="1587"/>
            </a:xfrm>
            <a:custGeom>
              <a:avLst/>
              <a:gdLst>
                <a:gd name="T0" fmla="*/ 454 w 567"/>
                <a:gd name="T1" fmla="*/ 1587 h 1587"/>
                <a:gd name="T2" fmla="*/ 227 w 567"/>
                <a:gd name="T3" fmla="*/ 1587 h 1587"/>
                <a:gd name="T4" fmla="*/ 227 w 567"/>
                <a:gd name="T5" fmla="*/ 1247 h 1587"/>
                <a:gd name="T6" fmla="*/ 114 w 567"/>
                <a:gd name="T7" fmla="*/ 1247 h 1587"/>
                <a:gd name="T8" fmla="*/ 114 w 567"/>
                <a:gd name="T9" fmla="*/ 907 h 1587"/>
                <a:gd name="T10" fmla="*/ 227 w 567"/>
                <a:gd name="T11" fmla="*/ 907 h 1587"/>
                <a:gd name="T12" fmla="*/ 227 w 567"/>
                <a:gd name="T13" fmla="*/ 680 h 1587"/>
                <a:gd name="T14" fmla="*/ 114 w 567"/>
                <a:gd name="T15" fmla="*/ 680 h 1587"/>
                <a:gd name="T16" fmla="*/ 114 w 567"/>
                <a:gd name="T17" fmla="*/ 453 h 1587"/>
                <a:gd name="T18" fmla="*/ 227 w 567"/>
                <a:gd name="T19" fmla="*/ 453 h 1587"/>
                <a:gd name="T20" fmla="*/ 227 w 567"/>
                <a:gd name="T21" fmla="*/ 340 h 1587"/>
                <a:gd name="T22" fmla="*/ 0 w 567"/>
                <a:gd name="T23" fmla="*/ 340 h 1587"/>
                <a:gd name="T24" fmla="*/ 0 w 567"/>
                <a:gd name="T25" fmla="*/ 113 h 1587"/>
                <a:gd name="T26" fmla="*/ 227 w 567"/>
                <a:gd name="T27" fmla="*/ 113 h 1587"/>
                <a:gd name="T28" fmla="*/ 227 w 567"/>
                <a:gd name="T29" fmla="*/ 0 h 1587"/>
                <a:gd name="T30" fmla="*/ 454 w 567"/>
                <a:gd name="T31" fmla="*/ 0 h 1587"/>
                <a:gd name="T32" fmla="*/ 454 w 567"/>
                <a:gd name="T33" fmla="*/ 113 h 1587"/>
                <a:gd name="T34" fmla="*/ 567 w 567"/>
                <a:gd name="T35" fmla="*/ 113 h 1587"/>
                <a:gd name="T36" fmla="*/ 567 w 567"/>
                <a:gd name="T37" fmla="*/ 340 h 1587"/>
                <a:gd name="T38" fmla="*/ 454 w 567"/>
                <a:gd name="T39" fmla="*/ 340 h 1587"/>
                <a:gd name="T40" fmla="*/ 454 w 567"/>
                <a:gd name="T41" fmla="*/ 680 h 1587"/>
                <a:gd name="T42" fmla="*/ 567 w 567"/>
                <a:gd name="T43" fmla="*/ 680 h 1587"/>
                <a:gd name="T44" fmla="*/ 567 w 567"/>
                <a:gd name="T45" fmla="*/ 1134 h 1587"/>
                <a:gd name="T46" fmla="*/ 454 w 567"/>
                <a:gd name="T47" fmla="*/ 1134 h 1587"/>
                <a:gd name="T48" fmla="*/ 454 w 567"/>
                <a:gd name="T49" fmla="*/ 1587 h 1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7" h="1587">
                  <a:moveTo>
                    <a:pt x="454" y="1587"/>
                  </a:moveTo>
                  <a:lnTo>
                    <a:pt x="227" y="1587"/>
                  </a:lnTo>
                  <a:lnTo>
                    <a:pt x="227" y="1247"/>
                  </a:lnTo>
                  <a:lnTo>
                    <a:pt x="114" y="1247"/>
                  </a:lnTo>
                  <a:lnTo>
                    <a:pt x="114" y="907"/>
                  </a:lnTo>
                  <a:lnTo>
                    <a:pt x="227" y="907"/>
                  </a:lnTo>
                  <a:lnTo>
                    <a:pt x="227" y="680"/>
                  </a:lnTo>
                  <a:lnTo>
                    <a:pt x="114" y="680"/>
                  </a:lnTo>
                  <a:lnTo>
                    <a:pt x="114" y="453"/>
                  </a:lnTo>
                  <a:lnTo>
                    <a:pt x="227" y="453"/>
                  </a:lnTo>
                  <a:lnTo>
                    <a:pt x="227" y="340"/>
                  </a:lnTo>
                  <a:lnTo>
                    <a:pt x="0" y="340"/>
                  </a:lnTo>
                  <a:lnTo>
                    <a:pt x="0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567" y="113"/>
                  </a:lnTo>
                  <a:lnTo>
                    <a:pt x="567" y="340"/>
                  </a:lnTo>
                  <a:lnTo>
                    <a:pt x="454" y="340"/>
                  </a:lnTo>
                  <a:lnTo>
                    <a:pt x="454" y="680"/>
                  </a:lnTo>
                  <a:lnTo>
                    <a:pt x="567" y="680"/>
                  </a:lnTo>
                  <a:lnTo>
                    <a:pt x="567" y="1134"/>
                  </a:lnTo>
                  <a:lnTo>
                    <a:pt x="454" y="1134"/>
                  </a:lnTo>
                  <a:lnTo>
                    <a:pt x="454" y="1587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9" name="Freeform 19">
              <a:extLst>
                <a:ext uri="{FF2B5EF4-FFF2-40B4-BE49-F238E27FC236}">
                  <a16:creationId xmlns:a16="http://schemas.microsoft.com/office/drawing/2014/main" id="{5FBD7AAF-201B-49C7-A684-B65B3111DFF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5" y="2911"/>
              <a:ext cx="1021" cy="1474"/>
            </a:xfrm>
            <a:custGeom>
              <a:avLst/>
              <a:gdLst>
                <a:gd name="T0" fmla="*/ 454 w 1021"/>
                <a:gd name="T1" fmla="*/ 1360 h 1474"/>
                <a:gd name="T2" fmla="*/ 681 w 1021"/>
                <a:gd name="T3" fmla="*/ 1360 h 1474"/>
                <a:gd name="T4" fmla="*/ 681 w 1021"/>
                <a:gd name="T5" fmla="*/ 1474 h 1474"/>
                <a:gd name="T6" fmla="*/ 794 w 1021"/>
                <a:gd name="T7" fmla="*/ 1474 h 1474"/>
                <a:gd name="T8" fmla="*/ 794 w 1021"/>
                <a:gd name="T9" fmla="*/ 1247 h 1474"/>
                <a:gd name="T10" fmla="*/ 681 w 1021"/>
                <a:gd name="T11" fmla="*/ 1247 h 1474"/>
                <a:gd name="T12" fmla="*/ 681 w 1021"/>
                <a:gd name="T13" fmla="*/ 1020 h 1474"/>
                <a:gd name="T14" fmla="*/ 454 w 1021"/>
                <a:gd name="T15" fmla="*/ 1020 h 1474"/>
                <a:gd name="T16" fmla="*/ 454 w 1021"/>
                <a:gd name="T17" fmla="*/ 793 h 1474"/>
                <a:gd name="T18" fmla="*/ 567 w 1021"/>
                <a:gd name="T19" fmla="*/ 793 h 1474"/>
                <a:gd name="T20" fmla="*/ 567 w 1021"/>
                <a:gd name="T21" fmla="*/ 567 h 1474"/>
                <a:gd name="T22" fmla="*/ 908 w 1021"/>
                <a:gd name="T23" fmla="*/ 567 h 1474"/>
                <a:gd name="T24" fmla="*/ 908 w 1021"/>
                <a:gd name="T25" fmla="*/ 680 h 1474"/>
                <a:gd name="T26" fmla="*/ 1021 w 1021"/>
                <a:gd name="T27" fmla="*/ 680 h 1474"/>
                <a:gd name="T28" fmla="*/ 1021 w 1021"/>
                <a:gd name="T29" fmla="*/ 453 h 1474"/>
                <a:gd name="T30" fmla="*/ 908 w 1021"/>
                <a:gd name="T31" fmla="*/ 453 h 1474"/>
                <a:gd name="T32" fmla="*/ 908 w 1021"/>
                <a:gd name="T33" fmla="*/ 226 h 1474"/>
                <a:gd name="T34" fmla="*/ 1021 w 1021"/>
                <a:gd name="T35" fmla="*/ 226 h 1474"/>
                <a:gd name="T36" fmla="*/ 1021 w 1021"/>
                <a:gd name="T37" fmla="*/ 113 h 1474"/>
                <a:gd name="T38" fmla="*/ 794 w 1021"/>
                <a:gd name="T39" fmla="*/ 113 h 1474"/>
                <a:gd name="T40" fmla="*/ 794 w 1021"/>
                <a:gd name="T41" fmla="*/ 0 h 1474"/>
                <a:gd name="T42" fmla="*/ 341 w 1021"/>
                <a:gd name="T43" fmla="*/ 0 h 1474"/>
                <a:gd name="T44" fmla="*/ 341 w 1021"/>
                <a:gd name="T45" fmla="*/ 226 h 1474"/>
                <a:gd name="T46" fmla="*/ 227 w 1021"/>
                <a:gd name="T47" fmla="*/ 226 h 1474"/>
                <a:gd name="T48" fmla="*/ 227 w 1021"/>
                <a:gd name="T49" fmla="*/ 340 h 1474"/>
                <a:gd name="T50" fmla="*/ 114 w 1021"/>
                <a:gd name="T51" fmla="*/ 340 h 1474"/>
                <a:gd name="T52" fmla="*/ 114 w 1021"/>
                <a:gd name="T53" fmla="*/ 567 h 1474"/>
                <a:gd name="T54" fmla="*/ 0 w 1021"/>
                <a:gd name="T55" fmla="*/ 567 h 1474"/>
                <a:gd name="T56" fmla="*/ 0 w 1021"/>
                <a:gd name="T57" fmla="*/ 793 h 1474"/>
                <a:gd name="T58" fmla="*/ 227 w 1021"/>
                <a:gd name="T59" fmla="*/ 793 h 1474"/>
                <a:gd name="T60" fmla="*/ 227 w 1021"/>
                <a:gd name="T61" fmla="*/ 1134 h 1474"/>
                <a:gd name="T62" fmla="*/ 341 w 1021"/>
                <a:gd name="T63" fmla="*/ 1134 h 1474"/>
                <a:gd name="T64" fmla="*/ 341 w 1021"/>
                <a:gd name="T65" fmla="*/ 1247 h 1474"/>
                <a:gd name="T66" fmla="*/ 341 w 1021"/>
                <a:gd name="T67" fmla="*/ 1360 h 1474"/>
                <a:gd name="T68" fmla="*/ 454 w 1021"/>
                <a:gd name="T69" fmla="*/ 136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21" h="1474">
                  <a:moveTo>
                    <a:pt x="454" y="1360"/>
                  </a:moveTo>
                  <a:lnTo>
                    <a:pt x="681" y="1360"/>
                  </a:lnTo>
                  <a:lnTo>
                    <a:pt x="681" y="1474"/>
                  </a:lnTo>
                  <a:lnTo>
                    <a:pt x="794" y="1474"/>
                  </a:lnTo>
                  <a:lnTo>
                    <a:pt x="794" y="1247"/>
                  </a:lnTo>
                  <a:lnTo>
                    <a:pt x="681" y="1247"/>
                  </a:lnTo>
                  <a:lnTo>
                    <a:pt x="681" y="1020"/>
                  </a:lnTo>
                  <a:lnTo>
                    <a:pt x="454" y="1020"/>
                  </a:lnTo>
                  <a:lnTo>
                    <a:pt x="454" y="793"/>
                  </a:lnTo>
                  <a:lnTo>
                    <a:pt x="567" y="793"/>
                  </a:lnTo>
                  <a:lnTo>
                    <a:pt x="567" y="567"/>
                  </a:lnTo>
                  <a:lnTo>
                    <a:pt x="908" y="567"/>
                  </a:lnTo>
                  <a:lnTo>
                    <a:pt x="908" y="680"/>
                  </a:lnTo>
                  <a:lnTo>
                    <a:pt x="1021" y="680"/>
                  </a:lnTo>
                  <a:lnTo>
                    <a:pt x="1021" y="453"/>
                  </a:lnTo>
                  <a:lnTo>
                    <a:pt x="908" y="453"/>
                  </a:lnTo>
                  <a:lnTo>
                    <a:pt x="908" y="226"/>
                  </a:lnTo>
                  <a:lnTo>
                    <a:pt x="1021" y="226"/>
                  </a:lnTo>
                  <a:lnTo>
                    <a:pt x="1021" y="113"/>
                  </a:lnTo>
                  <a:lnTo>
                    <a:pt x="794" y="113"/>
                  </a:lnTo>
                  <a:lnTo>
                    <a:pt x="794" y="0"/>
                  </a:lnTo>
                  <a:lnTo>
                    <a:pt x="341" y="0"/>
                  </a:lnTo>
                  <a:lnTo>
                    <a:pt x="341" y="226"/>
                  </a:lnTo>
                  <a:lnTo>
                    <a:pt x="227" y="226"/>
                  </a:lnTo>
                  <a:lnTo>
                    <a:pt x="227" y="340"/>
                  </a:lnTo>
                  <a:lnTo>
                    <a:pt x="114" y="340"/>
                  </a:lnTo>
                  <a:lnTo>
                    <a:pt x="114" y="567"/>
                  </a:lnTo>
                  <a:lnTo>
                    <a:pt x="0" y="567"/>
                  </a:lnTo>
                  <a:lnTo>
                    <a:pt x="0" y="793"/>
                  </a:lnTo>
                  <a:lnTo>
                    <a:pt x="227" y="793"/>
                  </a:lnTo>
                  <a:lnTo>
                    <a:pt x="227" y="1134"/>
                  </a:lnTo>
                  <a:lnTo>
                    <a:pt x="341" y="1134"/>
                  </a:lnTo>
                  <a:lnTo>
                    <a:pt x="341" y="1247"/>
                  </a:lnTo>
                  <a:lnTo>
                    <a:pt x="341" y="1360"/>
                  </a:lnTo>
                  <a:lnTo>
                    <a:pt x="454" y="136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500" name="Group 20">
            <a:extLst>
              <a:ext uri="{FF2B5EF4-FFF2-40B4-BE49-F238E27FC236}">
                <a16:creationId xmlns:a16="http://schemas.microsoft.com/office/drawing/2014/main" id="{00D238CD-0DCA-4FE4-BAA3-492899EAF444}"/>
              </a:ext>
            </a:extLst>
          </p:cNvPr>
          <p:cNvGrpSpPr>
            <a:grpSpLocks/>
          </p:cNvGrpSpPr>
          <p:nvPr/>
        </p:nvGrpSpPr>
        <p:grpSpPr bwMode="auto">
          <a:xfrm>
            <a:off x="1720850" y="300038"/>
            <a:ext cx="8459788" cy="9180512"/>
            <a:chOff x="1084" y="189"/>
            <a:chExt cx="5329" cy="5783"/>
          </a:xfrm>
        </p:grpSpPr>
        <p:sp>
          <p:nvSpPr>
            <p:cNvPr id="20501" name="Rectangle 21">
              <a:extLst>
                <a:ext uri="{FF2B5EF4-FFF2-40B4-BE49-F238E27FC236}">
                  <a16:creationId xmlns:a16="http://schemas.microsoft.com/office/drawing/2014/main" id="{0DC1BCCA-8DA8-4EDD-923D-4810D7C1A9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2" y="4612"/>
              <a:ext cx="227" cy="11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2" name="Rectangle 22">
              <a:extLst>
                <a:ext uri="{FF2B5EF4-FFF2-40B4-BE49-F238E27FC236}">
                  <a16:creationId xmlns:a16="http://schemas.microsoft.com/office/drawing/2014/main" id="{962F1358-273D-4265-9337-3D2DD3515B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99" y="4725"/>
              <a:ext cx="227" cy="11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3" name="Rectangle 23">
              <a:extLst>
                <a:ext uri="{FF2B5EF4-FFF2-40B4-BE49-F238E27FC236}">
                  <a16:creationId xmlns:a16="http://schemas.microsoft.com/office/drawing/2014/main" id="{64D5841A-5496-4F3A-B3B7-A3A7B31977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2" y="4838"/>
              <a:ext cx="114" cy="11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4" name="Rectangle 24">
              <a:extLst>
                <a:ext uri="{FF2B5EF4-FFF2-40B4-BE49-F238E27FC236}">
                  <a16:creationId xmlns:a16="http://schemas.microsoft.com/office/drawing/2014/main" id="{BD9DEC98-03DE-4D40-A7B6-BDDC6ABC36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9" y="4838"/>
              <a:ext cx="228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5" name="Freeform 25">
              <a:extLst>
                <a:ext uri="{FF2B5EF4-FFF2-40B4-BE49-F238E27FC236}">
                  <a16:creationId xmlns:a16="http://schemas.microsoft.com/office/drawing/2014/main" id="{D13F9290-9790-467A-85F8-382507F1E4F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6" y="4612"/>
              <a:ext cx="454" cy="453"/>
            </a:xfrm>
            <a:custGeom>
              <a:avLst/>
              <a:gdLst>
                <a:gd name="T0" fmla="*/ 0 w 454"/>
                <a:gd name="T1" fmla="*/ 113 h 453"/>
                <a:gd name="T2" fmla="*/ 340 w 454"/>
                <a:gd name="T3" fmla="*/ 113 h 453"/>
                <a:gd name="T4" fmla="*/ 340 w 454"/>
                <a:gd name="T5" fmla="*/ 0 h 453"/>
                <a:gd name="T6" fmla="*/ 454 w 454"/>
                <a:gd name="T7" fmla="*/ 0 h 453"/>
                <a:gd name="T8" fmla="*/ 454 w 454"/>
                <a:gd name="T9" fmla="*/ 340 h 453"/>
                <a:gd name="T10" fmla="*/ 340 w 454"/>
                <a:gd name="T11" fmla="*/ 340 h 453"/>
                <a:gd name="T12" fmla="*/ 340 w 454"/>
                <a:gd name="T13" fmla="*/ 453 h 453"/>
                <a:gd name="T14" fmla="*/ 0 w 454"/>
                <a:gd name="T15" fmla="*/ 453 h 453"/>
                <a:gd name="T16" fmla="*/ 0 w 454"/>
                <a:gd name="T17" fmla="*/ 11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4" h="453">
                  <a:moveTo>
                    <a:pt x="0" y="113"/>
                  </a:moveTo>
                  <a:lnTo>
                    <a:pt x="340" y="113"/>
                  </a:lnTo>
                  <a:lnTo>
                    <a:pt x="340" y="0"/>
                  </a:lnTo>
                  <a:lnTo>
                    <a:pt x="454" y="0"/>
                  </a:lnTo>
                  <a:lnTo>
                    <a:pt x="454" y="340"/>
                  </a:lnTo>
                  <a:lnTo>
                    <a:pt x="340" y="340"/>
                  </a:lnTo>
                  <a:lnTo>
                    <a:pt x="340" y="453"/>
                  </a:lnTo>
                  <a:lnTo>
                    <a:pt x="0" y="453"/>
                  </a:lnTo>
                  <a:lnTo>
                    <a:pt x="0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6" name="Freeform 26">
              <a:extLst>
                <a:ext uri="{FF2B5EF4-FFF2-40B4-BE49-F238E27FC236}">
                  <a16:creationId xmlns:a16="http://schemas.microsoft.com/office/drawing/2014/main" id="{858C7BB7-5EFA-4541-ACBE-03C6B7A52E4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" y="4952"/>
              <a:ext cx="341" cy="340"/>
            </a:xfrm>
            <a:custGeom>
              <a:avLst/>
              <a:gdLst>
                <a:gd name="T0" fmla="*/ 341 w 341"/>
                <a:gd name="T1" fmla="*/ 113 h 340"/>
                <a:gd name="T2" fmla="*/ 227 w 341"/>
                <a:gd name="T3" fmla="*/ 113 h 340"/>
                <a:gd name="T4" fmla="*/ 227 w 341"/>
                <a:gd name="T5" fmla="*/ 0 h 340"/>
                <a:gd name="T6" fmla="*/ 0 w 341"/>
                <a:gd name="T7" fmla="*/ 0 h 340"/>
                <a:gd name="T8" fmla="*/ 0 w 341"/>
                <a:gd name="T9" fmla="*/ 227 h 340"/>
                <a:gd name="T10" fmla="*/ 114 w 341"/>
                <a:gd name="T11" fmla="*/ 227 h 340"/>
                <a:gd name="T12" fmla="*/ 114 w 341"/>
                <a:gd name="T13" fmla="*/ 340 h 340"/>
                <a:gd name="T14" fmla="*/ 227 w 341"/>
                <a:gd name="T15" fmla="*/ 340 h 340"/>
                <a:gd name="T16" fmla="*/ 227 w 341"/>
                <a:gd name="T17" fmla="*/ 227 h 340"/>
                <a:gd name="T18" fmla="*/ 341 w 341"/>
                <a:gd name="T19" fmla="*/ 227 h 340"/>
                <a:gd name="T20" fmla="*/ 341 w 341"/>
                <a:gd name="T21" fmla="*/ 11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1" h="340">
                  <a:moveTo>
                    <a:pt x="341" y="113"/>
                  </a:moveTo>
                  <a:lnTo>
                    <a:pt x="227" y="113"/>
                  </a:lnTo>
                  <a:lnTo>
                    <a:pt x="227" y="0"/>
                  </a:lnTo>
                  <a:lnTo>
                    <a:pt x="0" y="0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341" y="227"/>
                  </a:lnTo>
                  <a:lnTo>
                    <a:pt x="341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7" name="Freeform 27">
              <a:extLst>
                <a:ext uri="{FF2B5EF4-FFF2-40B4-BE49-F238E27FC236}">
                  <a16:creationId xmlns:a16="http://schemas.microsoft.com/office/drawing/2014/main" id="{8A42E52C-E6A4-4BF7-9806-1C875811B603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" y="5065"/>
              <a:ext cx="453" cy="227"/>
            </a:xfrm>
            <a:custGeom>
              <a:avLst/>
              <a:gdLst>
                <a:gd name="T0" fmla="*/ 0 w 453"/>
                <a:gd name="T1" fmla="*/ 0 h 227"/>
                <a:gd name="T2" fmla="*/ 0 w 453"/>
                <a:gd name="T3" fmla="*/ 227 h 227"/>
                <a:gd name="T4" fmla="*/ 453 w 453"/>
                <a:gd name="T5" fmla="*/ 227 h 227"/>
                <a:gd name="T6" fmla="*/ 453 w 453"/>
                <a:gd name="T7" fmla="*/ 114 h 227"/>
                <a:gd name="T8" fmla="*/ 340 w 453"/>
                <a:gd name="T9" fmla="*/ 114 h 227"/>
                <a:gd name="T10" fmla="*/ 340 w 453"/>
                <a:gd name="T11" fmla="*/ 0 h 227"/>
                <a:gd name="T12" fmla="*/ 0 w 453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3" h="227">
                  <a:moveTo>
                    <a:pt x="0" y="0"/>
                  </a:moveTo>
                  <a:lnTo>
                    <a:pt x="0" y="227"/>
                  </a:lnTo>
                  <a:lnTo>
                    <a:pt x="453" y="227"/>
                  </a:lnTo>
                  <a:lnTo>
                    <a:pt x="453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8" name="Freeform 28">
              <a:extLst>
                <a:ext uri="{FF2B5EF4-FFF2-40B4-BE49-F238E27FC236}">
                  <a16:creationId xmlns:a16="http://schemas.microsoft.com/office/drawing/2014/main" id="{65F540CD-9D8E-4803-A506-47F2BE84A3F2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3" y="4952"/>
              <a:ext cx="567" cy="453"/>
            </a:xfrm>
            <a:custGeom>
              <a:avLst/>
              <a:gdLst>
                <a:gd name="T0" fmla="*/ 113 w 567"/>
                <a:gd name="T1" fmla="*/ 453 h 453"/>
                <a:gd name="T2" fmla="*/ 113 w 567"/>
                <a:gd name="T3" fmla="*/ 227 h 453"/>
                <a:gd name="T4" fmla="*/ 0 w 567"/>
                <a:gd name="T5" fmla="*/ 227 h 453"/>
                <a:gd name="T6" fmla="*/ 0 w 567"/>
                <a:gd name="T7" fmla="*/ 113 h 453"/>
                <a:gd name="T8" fmla="*/ 113 w 567"/>
                <a:gd name="T9" fmla="*/ 113 h 453"/>
                <a:gd name="T10" fmla="*/ 113 w 567"/>
                <a:gd name="T11" fmla="*/ 0 h 453"/>
                <a:gd name="T12" fmla="*/ 227 w 567"/>
                <a:gd name="T13" fmla="*/ 0 h 453"/>
                <a:gd name="T14" fmla="*/ 227 w 567"/>
                <a:gd name="T15" fmla="*/ 113 h 453"/>
                <a:gd name="T16" fmla="*/ 340 w 567"/>
                <a:gd name="T17" fmla="*/ 113 h 453"/>
                <a:gd name="T18" fmla="*/ 340 w 567"/>
                <a:gd name="T19" fmla="*/ 0 h 453"/>
                <a:gd name="T20" fmla="*/ 567 w 567"/>
                <a:gd name="T21" fmla="*/ 0 h 453"/>
                <a:gd name="T22" fmla="*/ 567 w 567"/>
                <a:gd name="T23" fmla="*/ 227 h 453"/>
                <a:gd name="T24" fmla="*/ 453 w 567"/>
                <a:gd name="T25" fmla="*/ 227 h 453"/>
                <a:gd name="T26" fmla="*/ 453 w 567"/>
                <a:gd name="T27" fmla="*/ 340 h 453"/>
                <a:gd name="T28" fmla="*/ 227 w 567"/>
                <a:gd name="T29" fmla="*/ 340 h 453"/>
                <a:gd name="T30" fmla="*/ 227 w 567"/>
                <a:gd name="T31" fmla="*/ 453 h 453"/>
                <a:gd name="T32" fmla="*/ 113 w 567"/>
                <a:gd name="T33" fmla="*/ 4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7" h="453">
                  <a:moveTo>
                    <a:pt x="113" y="453"/>
                  </a:moveTo>
                  <a:lnTo>
                    <a:pt x="113" y="227"/>
                  </a:lnTo>
                  <a:lnTo>
                    <a:pt x="0" y="227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567" y="0"/>
                  </a:lnTo>
                  <a:lnTo>
                    <a:pt x="567" y="227"/>
                  </a:lnTo>
                  <a:lnTo>
                    <a:pt x="453" y="227"/>
                  </a:lnTo>
                  <a:lnTo>
                    <a:pt x="453" y="340"/>
                  </a:lnTo>
                  <a:lnTo>
                    <a:pt x="227" y="340"/>
                  </a:lnTo>
                  <a:lnTo>
                    <a:pt x="227" y="453"/>
                  </a:lnTo>
                  <a:lnTo>
                    <a:pt x="113" y="45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9" name="Freeform 29">
              <a:extLst>
                <a:ext uri="{FF2B5EF4-FFF2-40B4-BE49-F238E27FC236}">
                  <a16:creationId xmlns:a16="http://schemas.microsoft.com/office/drawing/2014/main" id="{C9D4928F-A5FD-4788-B8B2-99B0AE2B667C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9" y="5292"/>
              <a:ext cx="227" cy="227"/>
            </a:xfrm>
            <a:custGeom>
              <a:avLst/>
              <a:gdLst>
                <a:gd name="T0" fmla="*/ 0 w 227"/>
                <a:gd name="T1" fmla="*/ 0 h 227"/>
                <a:gd name="T2" fmla="*/ 0 w 227"/>
                <a:gd name="T3" fmla="*/ 227 h 227"/>
                <a:gd name="T4" fmla="*/ 227 w 227"/>
                <a:gd name="T5" fmla="*/ 227 h 227"/>
                <a:gd name="T6" fmla="*/ 227 w 227"/>
                <a:gd name="T7" fmla="*/ 0 h 227"/>
                <a:gd name="T8" fmla="*/ 0 w 227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227">
                  <a:moveTo>
                    <a:pt x="0" y="0"/>
                  </a:moveTo>
                  <a:lnTo>
                    <a:pt x="0" y="227"/>
                  </a:lnTo>
                  <a:lnTo>
                    <a:pt x="227" y="227"/>
                  </a:lnTo>
                  <a:lnTo>
                    <a:pt x="227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0" name="Freeform 30">
              <a:extLst>
                <a:ext uri="{FF2B5EF4-FFF2-40B4-BE49-F238E27FC236}">
                  <a16:creationId xmlns:a16="http://schemas.microsoft.com/office/drawing/2014/main" id="{83BDD002-0E1B-4D13-BA0A-72ED1749D6FE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9" y="5179"/>
              <a:ext cx="340" cy="567"/>
            </a:xfrm>
            <a:custGeom>
              <a:avLst/>
              <a:gdLst>
                <a:gd name="T0" fmla="*/ 0 w 340"/>
                <a:gd name="T1" fmla="*/ 567 h 567"/>
                <a:gd name="T2" fmla="*/ 0 w 340"/>
                <a:gd name="T3" fmla="*/ 340 h 567"/>
                <a:gd name="T4" fmla="*/ 114 w 340"/>
                <a:gd name="T5" fmla="*/ 340 h 567"/>
                <a:gd name="T6" fmla="*/ 114 w 340"/>
                <a:gd name="T7" fmla="*/ 226 h 567"/>
                <a:gd name="T8" fmla="*/ 0 w 340"/>
                <a:gd name="T9" fmla="*/ 226 h 567"/>
                <a:gd name="T10" fmla="*/ 0 w 340"/>
                <a:gd name="T11" fmla="*/ 0 h 567"/>
                <a:gd name="T12" fmla="*/ 114 w 340"/>
                <a:gd name="T13" fmla="*/ 0 h 567"/>
                <a:gd name="T14" fmla="*/ 114 w 340"/>
                <a:gd name="T15" fmla="*/ 113 h 567"/>
                <a:gd name="T16" fmla="*/ 340 w 340"/>
                <a:gd name="T17" fmla="*/ 113 h 567"/>
                <a:gd name="T18" fmla="*/ 340 w 340"/>
                <a:gd name="T19" fmla="*/ 340 h 567"/>
                <a:gd name="T20" fmla="*/ 227 w 340"/>
                <a:gd name="T21" fmla="*/ 340 h 567"/>
                <a:gd name="T22" fmla="*/ 227 w 340"/>
                <a:gd name="T23" fmla="*/ 453 h 567"/>
                <a:gd name="T24" fmla="*/ 114 w 340"/>
                <a:gd name="T25" fmla="*/ 453 h 567"/>
                <a:gd name="T26" fmla="*/ 114 w 340"/>
                <a:gd name="T27" fmla="*/ 567 h 567"/>
                <a:gd name="T28" fmla="*/ 0 w 340"/>
                <a:gd name="T29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0" h="567">
                  <a:moveTo>
                    <a:pt x="0" y="567"/>
                  </a:moveTo>
                  <a:lnTo>
                    <a:pt x="0" y="340"/>
                  </a:lnTo>
                  <a:lnTo>
                    <a:pt x="114" y="340"/>
                  </a:lnTo>
                  <a:lnTo>
                    <a:pt x="114" y="226"/>
                  </a:lnTo>
                  <a:lnTo>
                    <a:pt x="0" y="226"/>
                  </a:lnTo>
                  <a:lnTo>
                    <a:pt x="0" y="0"/>
                  </a:lnTo>
                  <a:lnTo>
                    <a:pt x="114" y="0"/>
                  </a:lnTo>
                  <a:lnTo>
                    <a:pt x="114" y="113"/>
                  </a:lnTo>
                  <a:lnTo>
                    <a:pt x="340" y="113"/>
                  </a:lnTo>
                  <a:lnTo>
                    <a:pt x="340" y="340"/>
                  </a:lnTo>
                  <a:lnTo>
                    <a:pt x="227" y="340"/>
                  </a:lnTo>
                  <a:lnTo>
                    <a:pt x="227" y="453"/>
                  </a:lnTo>
                  <a:lnTo>
                    <a:pt x="114" y="453"/>
                  </a:lnTo>
                  <a:lnTo>
                    <a:pt x="114" y="567"/>
                  </a:lnTo>
                  <a:lnTo>
                    <a:pt x="0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1" name="Freeform 31">
              <a:extLst>
                <a:ext uri="{FF2B5EF4-FFF2-40B4-BE49-F238E27FC236}">
                  <a16:creationId xmlns:a16="http://schemas.microsoft.com/office/drawing/2014/main" id="{991007F1-A9AB-4FC4-A099-E3F1D0CA20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" y="5519"/>
              <a:ext cx="226" cy="340"/>
            </a:xfrm>
            <a:custGeom>
              <a:avLst/>
              <a:gdLst>
                <a:gd name="T0" fmla="*/ 0 w 226"/>
                <a:gd name="T1" fmla="*/ 113 h 340"/>
                <a:gd name="T2" fmla="*/ 0 w 226"/>
                <a:gd name="T3" fmla="*/ 340 h 340"/>
                <a:gd name="T4" fmla="*/ 226 w 226"/>
                <a:gd name="T5" fmla="*/ 340 h 340"/>
                <a:gd name="T6" fmla="*/ 226 w 226"/>
                <a:gd name="T7" fmla="*/ 0 h 340"/>
                <a:gd name="T8" fmla="*/ 113 w 226"/>
                <a:gd name="T9" fmla="*/ 0 h 340"/>
                <a:gd name="T10" fmla="*/ 113 w 226"/>
                <a:gd name="T11" fmla="*/ 113 h 340"/>
                <a:gd name="T12" fmla="*/ 0 w 226"/>
                <a:gd name="T13" fmla="*/ 11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340">
                  <a:moveTo>
                    <a:pt x="0" y="113"/>
                  </a:moveTo>
                  <a:lnTo>
                    <a:pt x="0" y="340"/>
                  </a:lnTo>
                  <a:lnTo>
                    <a:pt x="226" y="340"/>
                  </a:lnTo>
                  <a:lnTo>
                    <a:pt x="226" y="0"/>
                  </a:ln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2" name="Freeform 32">
              <a:extLst>
                <a:ext uri="{FF2B5EF4-FFF2-40B4-BE49-F238E27FC236}">
                  <a16:creationId xmlns:a16="http://schemas.microsoft.com/office/drawing/2014/main" id="{8D6529EC-7238-46C1-BDC1-40F796F0074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9" y="5519"/>
              <a:ext cx="454" cy="453"/>
            </a:xfrm>
            <a:custGeom>
              <a:avLst/>
              <a:gdLst>
                <a:gd name="T0" fmla="*/ 0 w 454"/>
                <a:gd name="T1" fmla="*/ 0 h 453"/>
                <a:gd name="T2" fmla="*/ 0 w 454"/>
                <a:gd name="T3" fmla="*/ 453 h 453"/>
                <a:gd name="T4" fmla="*/ 454 w 454"/>
                <a:gd name="T5" fmla="*/ 453 h 453"/>
                <a:gd name="T6" fmla="*/ 454 w 454"/>
                <a:gd name="T7" fmla="*/ 113 h 453"/>
                <a:gd name="T8" fmla="*/ 341 w 454"/>
                <a:gd name="T9" fmla="*/ 113 h 453"/>
                <a:gd name="T10" fmla="*/ 341 w 454"/>
                <a:gd name="T11" fmla="*/ 0 h 453"/>
                <a:gd name="T12" fmla="*/ 0 w 454"/>
                <a:gd name="T13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4" h="453">
                  <a:moveTo>
                    <a:pt x="0" y="0"/>
                  </a:moveTo>
                  <a:lnTo>
                    <a:pt x="0" y="453"/>
                  </a:lnTo>
                  <a:lnTo>
                    <a:pt x="454" y="453"/>
                  </a:lnTo>
                  <a:lnTo>
                    <a:pt x="454" y="113"/>
                  </a:lnTo>
                  <a:lnTo>
                    <a:pt x="341" y="113"/>
                  </a:lnTo>
                  <a:lnTo>
                    <a:pt x="341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3" name="Freeform 33">
              <a:extLst>
                <a:ext uri="{FF2B5EF4-FFF2-40B4-BE49-F238E27FC236}">
                  <a16:creationId xmlns:a16="http://schemas.microsoft.com/office/drawing/2014/main" id="{2933D931-9E21-45E4-BE27-7C6E09F3FC5D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" y="5179"/>
              <a:ext cx="681" cy="453"/>
            </a:xfrm>
            <a:custGeom>
              <a:avLst/>
              <a:gdLst>
                <a:gd name="T0" fmla="*/ 681 w 681"/>
                <a:gd name="T1" fmla="*/ 0 h 453"/>
                <a:gd name="T2" fmla="*/ 340 w 681"/>
                <a:gd name="T3" fmla="*/ 0 h 453"/>
                <a:gd name="T4" fmla="*/ 340 w 681"/>
                <a:gd name="T5" fmla="*/ 113 h 453"/>
                <a:gd name="T6" fmla="*/ 114 w 681"/>
                <a:gd name="T7" fmla="*/ 113 h 453"/>
                <a:gd name="T8" fmla="*/ 114 w 681"/>
                <a:gd name="T9" fmla="*/ 226 h 453"/>
                <a:gd name="T10" fmla="*/ 0 w 681"/>
                <a:gd name="T11" fmla="*/ 226 h 453"/>
                <a:gd name="T12" fmla="*/ 0 w 681"/>
                <a:gd name="T13" fmla="*/ 340 h 453"/>
                <a:gd name="T14" fmla="*/ 114 w 681"/>
                <a:gd name="T15" fmla="*/ 340 h 453"/>
                <a:gd name="T16" fmla="*/ 114 w 681"/>
                <a:gd name="T17" fmla="*/ 453 h 453"/>
                <a:gd name="T18" fmla="*/ 340 w 681"/>
                <a:gd name="T19" fmla="*/ 453 h 453"/>
                <a:gd name="T20" fmla="*/ 340 w 681"/>
                <a:gd name="T21" fmla="*/ 340 h 453"/>
                <a:gd name="T22" fmla="*/ 454 w 681"/>
                <a:gd name="T23" fmla="*/ 340 h 453"/>
                <a:gd name="T24" fmla="*/ 454 w 681"/>
                <a:gd name="T25" fmla="*/ 226 h 453"/>
                <a:gd name="T26" fmla="*/ 567 w 681"/>
                <a:gd name="T27" fmla="*/ 226 h 453"/>
                <a:gd name="T28" fmla="*/ 567 w 681"/>
                <a:gd name="T29" fmla="*/ 113 h 453"/>
                <a:gd name="T30" fmla="*/ 681 w 681"/>
                <a:gd name="T31" fmla="*/ 113 h 453"/>
                <a:gd name="T32" fmla="*/ 681 w 681"/>
                <a:gd name="T33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81" h="453">
                  <a:moveTo>
                    <a:pt x="681" y="0"/>
                  </a:moveTo>
                  <a:lnTo>
                    <a:pt x="340" y="0"/>
                  </a:lnTo>
                  <a:lnTo>
                    <a:pt x="340" y="113"/>
                  </a:lnTo>
                  <a:lnTo>
                    <a:pt x="114" y="113"/>
                  </a:lnTo>
                  <a:lnTo>
                    <a:pt x="114" y="226"/>
                  </a:lnTo>
                  <a:lnTo>
                    <a:pt x="0" y="226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453"/>
                  </a:lnTo>
                  <a:lnTo>
                    <a:pt x="340" y="453"/>
                  </a:lnTo>
                  <a:lnTo>
                    <a:pt x="340" y="340"/>
                  </a:lnTo>
                  <a:lnTo>
                    <a:pt x="454" y="340"/>
                  </a:lnTo>
                  <a:lnTo>
                    <a:pt x="454" y="226"/>
                  </a:lnTo>
                  <a:lnTo>
                    <a:pt x="567" y="226"/>
                  </a:lnTo>
                  <a:lnTo>
                    <a:pt x="567" y="113"/>
                  </a:lnTo>
                  <a:lnTo>
                    <a:pt x="681" y="113"/>
                  </a:lnTo>
                  <a:lnTo>
                    <a:pt x="68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4" name="Freeform 34">
              <a:extLst>
                <a:ext uri="{FF2B5EF4-FFF2-40B4-BE49-F238E27FC236}">
                  <a16:creationId xmlns:a16="http://schemas.microsoft.com/office/drawing/2014/main" id="{7122898F-0275-4492-8BCD-73B0483E64A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3" y="5519"/>
              <a:ext cx="340" cy="340"/>
            </a:xfrm>
            <a:custGeom>
              <a:avLst/>
              <a:gdLst>
                <a:gd name="T0" fmla="*/ 340 w 340"/>
                <a:gd name="T1" fmla="*/ 0 h 340"/>
                <a:gd name="T2" fmla="*/ 113 w 340"/>
                <a:gd name="T3" fmla="*/ 0 h 340"/>
                <a:gd name="T4" fmla="*/ 113 w 340"/>
                <a:gd name="T5" fmla="*/ 113 h 340"/>
                <a:gd name="T6" fmla="*/ 0 w 340"/>
                <a:gd name="T7" fmla="*/ 113 h 340"/>
                <a:gd name="T8" fmla="*/ 0 w 340"/>
                <a:gd name="T9" fmla="*/ 227 h 340"/>
                <a:gd name="T10" fmla="*/ 113 w 340"/>
                <a:gd name="T11" fmla="*/ 227 h 340"/>
                <a:gd name="T12" fmla="*/ 113 w 340"/>
                <a:gd name="T13" fmla="*/ 340 h 340"/>
                <a:gd name="T14" fmla="*/ 227 w 340"/>
                <a:gd name="T15" fmla="*/ 340 h 340"/>
                <a:gd name="T16" fmla="*/ 227 w 340"/>
                <a:gd name="T17" fmla="*/ 227 h 340"/>
                <a:gd name="T18" fmla="*/ 340 w 340"/>
                <a:gd name="T19" fmla="*/ 227 h 340"/>
                <a:gd name="T20" fmla="*/ 340 w 340"/>
                <a:gd name="T2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340">
                  <a:moveTo>
                    <a:pt x="340" y="0"/>
                  </a:move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5" name="Freeform 35">
              <a:extLst>
                <a:ext uri="{FF2B5EF4-FFF2-40B4-BE49-F238E27FC236}">
                  <a16:creationId xmlns:a16="http://schemas.microsoft.com/office/drawing/2014/main" id="{394846C8-6AB9-4D0C-B0A5-9D64C9A1FA4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0" y="5292"/>
              <a:ext cx="453" cy="680"/>
            </a:xfrm>
            <a:custGeom>
              <a:avLst/>
              <a:gdLst>
                <a:gd name="T0" fmla="*/ 113 w 453"/>
                <a:gd name="T1" fmla="*/ 680 h 680"/>
                <a:gd name="T2" fmla="*/ 113 w 453"/>
                <a:gd name="T3" fmla="*/ 227 h 680"/>
                <a:gd name="T4" fmla="*/ 0 w 453"/>
                <a:gd name="T5" fmla="*/ 227 h 680"/>
                <a:gd name="T6" fmla="*/ 0 w 453"/>
                <a:gd name="T7" fmla="*/ 113 h 680"/>
                <a:gd name="T8" fmla="*/ 113 w 453"/>
                <a:gd name="T9" fmla="*/ 113 h 680"/>
                <a:gd name="T10" fmla="*/ 113 w 453"/>
                <a:gd name="T11" fmla="*/ 0 h 680"/>
                <a:gd name="T12" fmla="*/ 340 w 453"/>
                <a:gd name="T13" fmla="*/ 0 h 680"/>
                <a:gd name="T14" fmla="*/ 340 w 453"/>
                <a:gd name="T15" fmla="*/ 113 h 680"/>
                <a:gd name="T16" fmla="*/ 227 w 453"/>
                <a:gd name="T17" fmla="*/ 113 h 680"/>
                <a:gd name="T18" fmla="*/ 227 w 453"/>
                <a:gd name="T19" fmla="*/ 227 h 680"/>
                <a:gd name="T20" fmla="*/ 340 w 453"/>
                <a:gd name="T21" fmla="*/ 227 h 680"/>
                <a:gd name="T22" fmla="*/ 340 w 453"/>
                <a:gd name="T23" fmla="*/ 454 h 680"/>
                <a:gd name="T24" fmla="*/ 453 w 453"/>
                <a:gd name="T25" fmla="*/ 454 h 680"/>
                <a:gd name="T26" fmla="*/ 453 w 453"/>
                <a:gd name="T27" fmla="*/ 567 h 680"/>
                <a:gd name="T28" fmla="*/ 340 w 453"/>
                <a:gd name="T29" fmla="*/ 567 h 680"/>
                <a:gd name="T30" fmla="*/ 340 w 453"/>
                <a:gd name="T31" fmla="*/ 680 h 680"/>
                <a:gd name="T32" fmla="*/ 113 w 453"/>
                <a:gd name="T33" fmla="*/ 68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3" h="680">
                  <a:moveTo>
                    <a:pt x="113" y="680"/>
                  </a:moveTo>
                  <a:lnTo>
                    <a:pt x="113" y="227"/>
                  </a:lnTo>
                  <a:lnTo>
                    <a:pt x="0" y="227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454"/>
                  </a:lnTo>
                  <a:lnTo>
                    <a:pt x="453" y="454"/>
                  </a:lnTo>
                  <a:lnTo>
                    <a:pt x="453" y="567"/>
                  </a:lnTo>
                  <a:lnTo>
                    <a:pt x="340" y="567"/>
                  </a:lnTo>
                  <a:lnTo>
                    <a:pt x="340" y="680"/>
                  </a:lnTo>
                  <a:lnTo>
                    <a:pt x="113" y="68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6" name="Freeform 36">
              <a:extLst>
                <a:ext uri="{FF2B5EF4-FFF2-40B4-BE49-F238E27FC236}">
                  <a16:creationId xmlns:a16="http://schemas.microsoft.com/office/drawing/2014/main" id="{FFE9C4B9-3E7F-4044-B280-37FEBEA1DE7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2" y="3818"/>
              <a:ext cx="1247" cy="1020"/>
            </a:xfrm>
            <a:custGeom>
              <a:avLst/>
              <a:gdLst>
                <a:gd name="T0" fmla="*/ 1020 w 1247"/>
                <a:gd name="T1" fmla="*/ 0 h 1020"/>
                <a:gd name="T2" fmla="*/ 793 w 1247"/>
                <a:gd name="T3" fmla="*/ 0 h 1020"/>
                <a:gd name="T4" fmla="*/ 793 w 1247"/>
                <a:gd name="T5" fmla="*/ 227 h 1020"/>
                <a:gd name="T6" fmla="*/ 340 w 1247"/>
                <a:gd name="T7" fmla="*/ 227 h 1020"/>
                <a:gd name="T8" fmla="*/ 340 w 1247"/>
                <a:gd name="T9" fmla="*/ 340 h 1020"/>
                <a:gd name="T10" fmla="*/ 0 w 1247"/>
                <a:gd name="T11" fmla="*/ 340 h 1020"/>
                <a:gd name="T12" fmla="*/ 0 w 1247"/>
                <a:gd name="T13" fmla="*/ 453 h 1020"/>
                <a:gd name="T14" fmla="*/ 226 w 1247"/>
                <a:gd name="T15" fmla="*/ 453 h 1020"/>
                <a:gd name="T16" fmla="*/ 226 w 1247"/>
                <a:gd name="T17" fmla="*/ 567 h 1020"/>
                <a:gd name="T18" fmla="*/ 453 w 1247"/>
                <a:gd name="T19" fmla="*/ 567 h 1020"/>
                <a:gd name="T20" fmla="*/ 453 w 1247"/>
                <a:gd name="T21" fmla="*/ 907 h 1020"/>
                <a:gd name="T22" fmla="*/ 680 w 1247"/>
                <a:gd name="T23" fmla="*/ 907 h 1020"/>
                <a:gd name="T24" fmla="*/ 680 w 1247"/>
                <a:gd name="T25" fmla="*/ 1020 h 1020"/>
                <a:gd name="T26" fmla="*/ 907 w 1247"/>
                <a:gd name="T27" fmla="*/ 1020 h 1020"/>
                <a:gd name="T28" fmla="*/ 907 w 1247"/>
                <a:gd name="T29" fmla="*/ 680 h 1020"/>
                <a:gd name="T30" fmla="*/ 1134 w 1247"/>
                <a:gd name="T31" fmla="*/ 680 h 1020"/>
                <a:gd name="T32" fmla="*/ 1134 w 1247"/>
                <a:gd name="T33" fmla="*/ 567 h 1020"/>
                <a:gd name="T34" fmla="*/ 1247 w 1247"/>
                <a:gd name="T35" fmla="*/ 567 h 1020"/>
                <a:gd name="T36" fmla="*/ 1247 w 1247"/>
                <a:gd name="T37" fmla="*/ 453 h 1020"/>
                <a:gd name="T38" fmla="*/ 1134 w 1247"/>
                <a:gd name="T39" fmla="*/ 453 h 1020"/>
                <a:gd name="T40" fmla="*/ 1134 w 1247"/>
                <a:gd name="T41" fmla="*/ 227 h 1020"/>
                <a:gd name="T42" fmla="*/ 1020 w 1247"/>
                <a:gd name="T43" fmla="*/ 227 h 1020"/>
                <a:gd name="T44" fmla="*/ 1020 w 1247"/>
                <a:gd name="T45" fmla="*/ 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47" h="1020">
                  <a:moveTo>
                    <a:pt x="1020" y="0"/>
                  </a:moveTo>
                  <a:lnTo>
                    <a:pt x="793" y="0"/>
                  </a:lnTo>
                  <a:lnTo>
                    <a:pt x="793" y="227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0" y="340"/>
                  </a:lnTo>
                  <a:lnTo>
                    <a:pt x="0" y="453"/>
                  </a:lnTo>
                  <a:lnTo>
                    <a:pt x="226" y="453"/>
                  </a:lnTo>
                  <a:lnTo>
                    <a:pt x="226" y="567"/>
                  </a:lnTo>
                  <a:lnTo>
                    <a:pt x="453" y="567"/>
                  </a:lnTo>
                  <a:lnTo>
                    <a:pt x="453" y="907"/>
                  </a:lnTo>
                  <a:lnTo>
                    <a:pt x="680" y="907"/>
                  </a:lnTo>
                  <a:lnTo>
                    <a:pt x="680" y="1020"/>
                  </a:lnTo>
                  <a:lnTo>
                    <a:pt x="907" y="1020"/>
                  </a:lnTo>
                  <a:lnTo>
                    <a:pt x="907" y="680"/>
                  </a:lnTo>
                  <a:lnTo>
                    <a:pt x="1134" y="680"/>
                  </a:lnTo>
                  <a:lnTo>
                    <a:pt x="1134" y="567"/>
                  </a:lnTo>
                  <a:lnTo>
                    <a:pt x="1247" y="567"/>
                  </a:lnTo>
                  <a:lnTo>
                    <a:pt x="1247" y="453"/>
                  </a:lnTo>
                  <a:lnTo>
                    <a:pt x="1134" y="453"/>
                  </a:lnTo>
                  <a:lnTo>
                    <a:pt x="1134" y="227"/>
                  </a:lnTo>
                  <a:lnTo>
                    <a:pt x="1020" y="227"/>
                  </a:lnTo>
                  <a:lnTo>
                    <a:pt x="102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7" name="Freeform 37">
              <a:extLst>
                <a:ext uri="{FF2B5EF4-FFF2-40B4-BE49-F238E27FC236}">
                  <a16:creationId xmlns:a16="http://schemas.microsoft.com/office/drawing/2014/main" id="{D4870E0C-E567-4898-BD12-C6B50009C28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2" y="2344"/>
              <a:ext cx="1927" cy="1814"/>
            </a:xfrm>
            <a:custGeom>
              <a:avLst/>
              <a:gdLst>
                <a:gd name="T0" fmla="*/ 0 w 1927"/>
                <a:gd name="T1" fmla="*/ 1814 h 1814"/>
                <a:gd name="T2" fmla="*/ 0 w 1927"/>
                <a:gd name="T3" fmla="*/ 1587 h 1814"/>
                <a:gd name="T4" fmla="*/ 113 w 1927"/>
                <a:gd name="T5" fmla="*/ 1587 h 1814"/>
                <a:gd name="T6" fmla="*/ 113 w 1927"/>
                <a:gd name="T7" fmla="*/ 1474 h 1814"/>
                <a:gd name="T8" fmla="*/ 226 w 1927"/>
                <a:gd name="T9" fmla="*/ 1474 h 1814"/>
                <a:gd name="T10" fmla="*/ 226 w 1927"/>
                <a:gd name="T11" fmla="*/ 1360 h 1814"/>
                <a:gd name="T12" fmla="*/ 340 w 1927"/>
                <a:gd name="T13" fmla="*/ 1360 h 1814"/>
                <a:gd name="T14" fmla="*/ 340 w 1927"/>
                <a:gd name="T15" fmla="*/ 1134 h 1814"/>
                <a:gd name="T16" fmla="*/ 453 w 1927"/>
                <a:gd name="T17" fmla="*/ 1134 h 1814"/>
                <a:gd name="T18" fmla="*/ 453 w 1927"/>
                <a:gd name="T19" fmla="*/ 1020 h 1814"/>
                <a:gd name="T20" fmla="*/ 340 w 1927"/>
                <a:gd name="T21" fmla="*/ 1020 h 1814"/>
                <a:gd name="T22" fmla="*/ 340 w 1927"/>
                <a:gd name="T23" fmla="*/ 567 h 1814"/>
                <a:gd name="T24" fmla="*/ 340 w 1927"/>
                <a:gd name="T25" fmla="*/ 453 h 1814"/>
                <a:gd name="T26" fmla="*/ 453 w 1927"/>
                <a:gd name="T27" fmla="*/ 453 h 1814"/>
                <a:gd name="T28" fmla="*/ 453 w 1927"/>
                <a:gd name="T29" fmla="*/ 340 h 1814"/>
                <a:gd name="T30" fmla="*/ 567 w 1927"/>
                <a:gd name="T31" fmla="*/ 340 h 1814"/>
                <a:gd name="T32" fmla="*/ 567 w 1927"/>
                <a:gd name="T33" fmla="*/ 0 h 1814"/>
                <a:gd name="T34" fmla="*/ 1360 w 1927"/>
                <a:gd name="T35" fmla="*/ 0 h 1814"/>
                <a:gd name="T36" fmla="*/ 1360 w 1927"/>
                <a:gd name="T37" fmla="*/ 113 h 1814"/>
                <a:gd name="T38" fmla="*/ 1814 w 1927"/>
                <a:gd name="T39" fmla="*/ 113 h 1814"/>
                <a:gd name="T40" fmla="*/ 1814 w 1927"/>
                <a:gd name="T41" fmla="*/ 226 h 1814"/>
                <a:gd name="T42" fmla="*/ 1927 w 1927"/>
                <a:gd name="T43" fmla="*/ 226 h 1814"/>
                <a:gd name="T44" fmla="*/ 1927 w 1927"/>
                <a:gd name="T45" fmla="*/ 340 h 1814"/>
                <a:gd name="T46" fmla="*/ 1814 w 1927"/>
                <a:gd name="T47" fmla="*/ 340 h 1814"/>
                <a:gd name="T48" fmla="*/ 1814 w 1927"/>
                <a:gd name="T49" fmla="*/ 453 h 1814"/>
                <a:gd name="T50" fmla="*/ 1587 w 1927"/>
                <a:gd name="T51" fmla="*/ 453 h 1814"/>
                <a:gd name="T52" fmla="*/ 1587 w 1927"/>
                <a:gd name="T53" fmla="*/ 567 h 1814"/>
                <a:gd name="T54" fmla="*/ 1134 w 1927"/>
                <a:gd name="T55" fmla="*/ 567 h 1814"/>
                <a:gd name="T56" fmla="*/ 1134 w 1927"/>
                <a:gd name="T57" fmla="*/ 793 h 1814"/>
                <a:gd name="T58" fmla="*/ 1020 w 1927"/>
                <a:gd name="T59" fmla="*/ 793 h 1814"/>
                <a:gd name="T60" fmla="*/ 1020 w 1927"/>
                <a:gd name="T61" fmla="*/ 907 h 1814"/>
                <a:gd name="T62" fmla="*/ 907 w 1927"/>
                <a:gd name="T63" fmla="*/ 907 h 1814"/>
                <a:gd name="T64" fmla="*/ 907 w 1927"/>
                <a:gd name="T65" fmla="*/ 1134 h 1814"/>
                <a:gd name="T66" fmla="*/ 793 w 1927"/>
                <a:gd name="T67" fmla="*/ 1134 h 1814"/>
                <a:gd name="T68" fmla="*/ 793 w 1927"/>
                <a:gd name="T69" fmla="*/ 1360 h 1814"/>
                <a:gd name="T70" fmla="*/ 1020 w 1927"/>
                <a:gd name="T71" fmla="*/ 1360 h 1814"/>
                <a:gd name="T72" fmla="*/ 1020 w 1927"/>
                <a:gd name="T73" fmla="*/ 1474 h 1814"/>
                <a:gd name="T74" fmla="*/ 793 w 1927"/>
                <a:gd name="T75" fmla="*/ 1474 h 1814"/>
                <a:gd name="T76" fmla="*/ 793 w 1927"/>
                <a:gd name="T77" fmla="*/ 1701 h 1814"/>
                <a:gd name="T78" fmla="*/ 340 w 1927"/>
                <a:gd name="T79" fmla="*/ 1701 h 1814"/>
                <a:gd name="T80" fmla="*/ 340 w 1927"/>
                <a:gd name="T81" fmla="*/ 1814 h 1814"/>
                <a:gd name="T82" fmla="*/ 0 w 1927"/>
                <a:gd name="T83" fmla="*/ 1814 h 1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927" h="1814">
                  <a:moveTo>
                    <a:pt x="0" y="1814"/>
                  </a:moveTo>
                  <a:lnTo>
                    <a:pt x="0" y="1587"/>
                  </a:lnTo>
                  <a:lnTo>
                    <a:pt x="113" y="1587"/>
                  </a:lnTo>
                  <a:lnTo>
                    <a:pt x="113" y="1474"/>
                  </a:lnTo>
                  <a:lnTo>
                    <a:pt x="226" y="1474"/>
                  </a:lnTo>
                  <a:lnTo>
                    <a:pt x="226" y="1360"/>
                  </a:lnTo>
                  <a:lnTo>
                    <a:pt x="340" y="1360"/>
                  </a:lnTo>
                  <a:lnTo>
                    <a:pt x="340" y="1134"/>
                  </a:lnTo>
                  <a:lnTo>
                    <a:pt x="453" y="1134"/>
                  </a:lnTo>
                  <a:lnTo>
                    <a:pt x="453" y="1020"/>
                  </a:lnTo>
                  <a:lnTo>
                    <a:pt x="340" y="1020"/>
                  </a:lnTo>
                  <a:lnTo>
                    <a:pt x="340" y="567"/>
                  </a:lnTo>
                  <a:lnTo>
                    <a:pt x="340" y="453"/>
                  </a:lnTo>
                  <a:lnTo>
                    <a:pt x="453" y="453"/>
                  </a:lnTo>
                  <a:lnTo>
                    <a:pt x="453" y="340"/>
                  </a:lnTo>
                  <a:lnTo>
                    <a:pt x="567" y="340"/>
                  </a:lnTo>
                  <a:lnTo>
                    <a:pt x="567" y="0"/>
                  </a:lnTo>
                  <a:lnTo>
                    <a:pt x="1360" y="0"/>
                  </a:lnTo>
                  <a:lnTo>
                    <a:pt x="1360" y="113"/>
                  </a:lnTo>
                  <a:lnTo>
                    <a:pt x="1814" y="113"/>
                  </a:lnTo>
                  <a:lnTo>
                    <a:pt x="1814" y="226"/>
                  </a:lnTo>
                  <a:lnTo>
                    <a:pt x="1927" y="226"/>
                  </a:lnTo>
                  <a:lnTo>
                    <a:pt x="1927" y="340"/>
                  </a:lnTo>
                  <a:lnTo>
                    <a:pt x="1814" y="340"/>
                  </a:lnTo>
                  <a:lnTo>
                    <a:pt x="1814" y="453"/>
                  </a:lnTo>
                  <a:lnTo>
                    <a:pt x="1587" y="453"/>
                  </a:lnTo>
                  <a:lnTo>
                    <a:pt x="1587" y="567"/>
                  </a:lnTo>
                  <a:lnTo>
                    <a:pt x="1134" y="567"/>
                  </a:lnTo>
                  <a:lnTo>
                    <a:pt x="1134" y="793"/>
                  </a:lnTo>
                  <a:lnTo>
                    <a:pt x="1020" y="793"/>
                  </a:lnTo>
                  <a:lnTo>
                    <a:pt x="1020" y="907"/>
                  </a:lnTo>
                  <a:lnTo>
                    <a:pt x="907" y="907"/>
                  </a:lnTo>
                  <a:lnTo>
                    <a:pt x="907" y="1134"/>
                  </a:lnTo>
                  <a:lnTo>
                    <a:pt x="793" y="1134"/>
                  </a:lnTo>
                  <a:lnTo>
                    <a:pt x="793" y="1360"/>
                  </a:lnTo>
                  <a:lnTo>
                    <a:pt x="1020" y="1360"/>
                  </a:lnTo>
                  <a:lnTo>
                    <a:pt x="1020" y="1474"/>
                  </a:lnTo>
                  <a:lnTo>
                    <a:pt x="793" y="1474"/>
                  </a:lnTo>
                  <a:lnTo>
                    <a:pt x="793" y="1701"/>
                  </a:lnTo>
                  <a:lnTo>
                    <a:pt x="340" y="1701"/>
                  </a:lnTo>
                  <a:lnTo>
                    <a:pt x="340" y="1814"/>
                  </a:lnTo>
                  <a:lnTo>
                    <a:pt x="0" y="18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8" name="Freeform 38">
              <a:extLst>
                <a:ext uri="{FF2B5EF4-FFF2-40B4-BE49-F238E27FC236}">
                  <a16:creationId xmlns:a16="http://schemas.microsoft.com/office/drawing/2014/main" id="{690DE4B0-7AB0-49FA-9C74-FDC318E4D2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" y="2457"/>
              <a:ext cx="1021" cy="1361"/>
            </a:xfrm>
            <a:custGeom>
              <a:avLst/>
              <a:gdLst>
                <a:gd name="T0" fmla="*/ 1021 w 1021"/>
                <a:gd name="T1" fmla="*/ 0 h 1361"/>
                <a:gd name="T2" fmla="*/ 680 w 1021"/>
                <a:gd name="T3" fmla="*/ 0 h 1361"/>
                <a:gd name="T4" fmla="*/ 680 w 1021"/>
                <a:gd name="T5" fmla="*/ 113 h 1361"/>
                <a:gd name="T6" fmla="*/ 567 w 1021"/>
                <a:gd name="T7" fmla="*/ 113 h 1361"/>
                <a:gd name="T8" fmla="*/ 567 w 1021"/>
                <a:gd name="T9" fmla="*/ 227 h 1361"/>
                <a:gd name="T10" fmla="*/ 454 w 1021"/>
                <a:gd name="T11" fmla="*/ 227 h 1361"/>
                <a:gd name="T12" fmla="*/ 454 w 1021"/>
                <a:gd name="T13" fmla="*/ 340 h 1361"/>
                <a:gd name="T14" fmla="*/ 227 w 1021"/>
                <a:gd name="T15" fmla="*/ 340 h 1361"/>
                <a:gd name="T16" fmla="*/ 227 w 1021"/>
                <a:gd name="T17" fmla="*/ 567 h 1361"/>
                <a:gd name="T18" fmla="*/ 113 w 1021"/>
                <a:gd name="T19" fmla="*/ 567 h 1361"/>
                <a:gd name="T20" fmla="*/ 113 w 1021"/>
                <a:gd name="T21" fmla="*/ 1021 h 1361"/>
                <a:gd name="T22" fmla="*/ 0 w 1021"/>
                <a:gd name="T23" fmla="*/ 1021 h 1361"/>
                <a:gd name="T24" fmla="*/ 0 w 1021"/>
                <a:gd name="T25" fmla="*/ 1134 h 1361"/>
                <a:gd name="T26" fmla="*/ 454 w 1021"/>
                <a:gd name="T27" fmla="*/ 1134 h 1361"/>
                <a:gd name="T28" fmla="*/ 454 w 1021"/>
                <a:gd name="T29" fmla="*/ 1247 h 1361"/>
                <a:gd name="T30" fmla="*/ 567 w 1021"/>
                <a:gd name="T31" fmla="*/ 1247 h 1361"/>
                <a:gd name="T32" fmla="*/ 567 w 1021"/>
                <a:gd name="T33" fmla="*/ 1361 h 1361"/>
                <a:gd name="T34" fmla="*/ 680 w 1021"/>
                <a:gd name="T35" fmla="*/ 1361 h 1361"/>
                <a:gd name="T36" fmla="*/ 680 w 1021"/>
                <a:gd name="T37" fmla="*/ 1247 h 1361"/>
                <a:gd name="T38" fmla="*/ 794 w 1021"/>
                <a:gd name="T39" fmla="*/ 1247 h 1361"/>
                <a:gd name="T40" fmla="*/ 794 w 1021"/>
                <a:gd name="T41" fmla="*/ 1021 h 1361"/>
                <a:gd name="T42" fmla="*/ 907 w 1021"/>
                <a:gd name="T43" fmla="*/ 1021 h 1361"/>
                <a:gd name="T44" fmla="*/ 907 w 1021"/>
                <a:gd name="T45" fmla="*/ 907 h 1361"/>
                <a:gd name="T46" fmla="*/ 794 w 1021"/>
                <a:gd name="T47" fmla="*/ 907 h 1361"/>
                <a:gd name="T48" fmla="*/ 794 w 1021"/>
                <a:gd name="T49" fmla="*/ 340 h 1361"/>
                <a:gd name="T50" fmla="*/ 907 w 1021"/>
                <a:gd name="T51" fmla="*/ 340 h 1361"/>
                <a:gd name="T52" fmla="*/ 907 w 1021"/>
                <a:gd name="T53" fmla="*/ 227 h 1361"/>
                <a:gd name="T54" fmla="*/ 1021 w 1021"/>
                <a:gd name="T55" fmla="*/ 227 h 1361"/>
                <a:gd name="T56" fmla="*/ 1021 w 1021"/>
                <a:gd name="T57" fmla="*/ 0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21" h="1361">
                  <a:moveTo>
                    <a:pt x="1021" y="0"/>
                  </a:moveTo>
                  <a:lnTo>
                    <a:pt x="680" y="0"/>
                  </a:lnTo>
                  <a:lnTo>
                    <a:pt x="680" y="113"/>
                  </a:lnTo>
                  <a:lnTo>
                    <a:pt x="567" y="113"/>
                  </a:lnTo>
                  <a:lnTo>
                    <a:pt x="567" y="227"/>
                  </a:lnTo>
                  <a:lnTo>
                    <a:pt x="454" y="227"/>
                  </a:lnTo>
                  <a:lnTo>
                    <a:pt x="454" y="340"/>
                  </a:lnTo>
                  <a:lnTo>
                    <a:pt x="227" y="340"/>
                  </a:lnTo>
                  <a:lnTo>
                    <a:pt x="227" y="567"/>
                  </a:lnTo>
                  <a:lnTo>
                    <a:pt x="113" y="567"/>
                  </a:lnTo>
                  <a:lnTo>
                    <a:pt x="113" y="1021"/>
                  </a:lnTo>
                  <a:lnTo>
                    <a:pt x="0" y="1021"/>
                  </a:lnTo>
                  <a:lnTo>
                    <a:pt x="0" y="1134"/>
                  </a:lnTo>
                  <a:lnTo>
                    <a:pt x="454" y="1134"/>
                  </a:lnTo>
                  <a:lnTo>
                    <a:pt x="454" y="1247"/>
                  </a:lnTo>
                  <a:lnTo>
                    <a:pt x="567" y="1247"/>
                  </a:lnTo>
                  <a:lnTo>
                    <a:pt x="567" y="1361"/>
                  </a:lnTo>
                  <a:lnTo>
                    <a:pt x="680" y="1361"/>
                  </a:lnTo>
                  <a:lnTo>
                    <a:pt x="680" y="1247"/>
                  </a:lnTo>
                  <a:lnTo>
                    <a:pt x="794" y="1247"/>
                  </a:lnTo>
                  <a:lnTo>
                    <a:pt x="794" y="1021"/>
                  </a:lnTo>
                  <a:lnTo>
                    <a:pt x="907" y="1021"/>
                  </a:lnTo>
                  <a:lnTo>
                    <a:pt x="907" y="907"/>
                  </a:lnTo>
                  <a:lnTo>
                    <a:pt x="794" y="907"/>
                  </a:lnTo>
                  <a:lnTo>
                    <a:pt x="794" y="340"/>
                  </a:lnTo>
                  <a:lnTo>
                    <a:pt x="907" y="340"/>
                  </a:lnTo>
                  <a:lnTo>
                    <a:pt x="907" y="227"/>
                  </a:lnTo>
                  <a:lnTo>
                    <a:pt x="1021" y="227"/>
                  </a:lnTo>
                  <a:lnTo>
                    <a:pt x="102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9" name="Freeform 39">
              <a:extLst>
                <a:ext uri="{FF2B5EF4-FFF2-40B4-BE49-F238E27FC236}">
                  <a16:creationId xmlns:a16="http://schemas.microsoft.com/office/drawing/2014/main" id="{0014CE7E-6F53-473D-9D0F-26DEB4B41C0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0" y="1777"/>
              <a:ext cx="1815" cy="1701"/>
            </a:xfrm>
            <a:custGeom>
              <a:avLst/>
              <a:gdLst>
                <a:gd name="T0" fmla="*/ 1701 w 1815"/>
                <a:gd name="T1" fmla="*/ 1701 h 1701"/>
                <a:gd name="T2" fmla="*/ 1701 w 1815"/>
                <a:gd name="T3" fmla="*/ 1247 h 1701"/>
                <a:gd name="T4" fmla="*/ 1815 w 1815"/>
                <a:gd name="T5" fmla="*/ 1247 h 1701"/>
                <a:gd name="T6" fmla="*/ 1815 w 1815"/>
                <a:gd name="T7" fmla="*/ 1134 h 1701"/>
                <a:gd name="T8" fmla="*/ 1361 w 1815"/>
                <a:gd name="T9" fmla="*/ 1134 h 1701"/>
                <a:gd name="T10" fmla="*/ 1361 w 1815"/>
                <a:gd name="T11" fmla="*/ 1020 h 1701"/>
                <a:gd name="T12" fmla="*/ 1248 w 1815"/>
                <a:gd name="T13" fmla="*/ 1020 h 1701"/>
                <a:gd name="T14" fmla="*/ 1248 w 1815"/>
                <a:gd name="T15" fmla="*/ 567 h 1701"/>
                <a:gd name="T16" fmla="*/ 1361 w 1815"/>
                <a:gd name="T17" fmla="*/ 567 h 1701"/>
                <a:gd name="T18" fmla="*/ 1361 w 1815"/>
                <a:gd name="T19" fmla="*/ 340 h 1701"/>
                <a:gd name="T20" fmla="*/ 1248 w 1815"/>
                <a:gd name="T21" fmla="*/ 340 h 1701"/>
                <a:gd name="T22" fmla="*/ 1248 w 1815"/>
                <a:gd name="T23" fmla="*/ 226 h 1701"/>
                <a:gd name="T24" fmla="*/ 1134 w 1815"/>
                <a:gd name="T25" fmla="*/ 226 h 1701"/>
                <a:gd name="T26" fmla="*/ 1134 w 1815"/>
                <a:gd name="T27" fmla="*/ 113 h 1701"/>
                <a:gd name="T28" fmla="*/ 1021 w 1815"/>
                <a:gd name="T29" fmla="*/ 113 h 1701"/>
                <a:gd name="T30" fmla="*/ 1021 w 1815"/>
                <a:gd name="T31" fmla="*/ 0 h 1701"/>
                <a:gd name="T32" fmla="*/ 908 w 1815"/>
                <a:gd name="T33" fmla="*/ 0 h 1701"/>
                <a:gd name="T34" fmla="*/ 908 w 1815"/>
                <a:gd name="T35" fmla="*/ 113 h 1701"/>
                <a:gd name="T36" fmla="*/ 567 w 1815"/>
                <a:gd name="T37" fmla="*/ 113 h 1701"/>
                <a:gd name="T38" fmla="*/ 567 w 1815"/>
                <a:gd name="T39" fmla="*/ 340 h 1701"/>
                <a:gd name="T40" fmla="*/ 454 w 1815"/>
                <a:gd name="T41" fmla="*/ 340 h 1701"/>
                <a:gd name="T42" fmla="*/ 454 w 1815"/>
                <a:gd name="T43" fmla="*/ 453 h 1701"/>
                <a:gd name="T44" fmla="*/ 341 w 1815"/>
                <a:gd name="T45" fmla="*/ 453 h 1701"/>
                <a:gd name="T46" fmla="*/ 341 w 1815"/>
                <a:gd name="T47" fmla="*/ 340 h 1701"/>
                <a:gd name="T48" fmla="*/ 0 w 1815"/>
                <a:gd name="T49" fmla="*/ 340 h 1701"/>
                <a:gd name="T50" fmla="*/ 0 w 1815"/>
                <a:gd name="T51" fmla="*/ 907 h 1701"/>
                <a:gd name="T52" fmla="*/ 227 w 1815"/>
                <a:gd name="T53" fmla="*/ 907 h 1701"/>
                <a:gd name="T54" fmla="*/ 227 w 1815"/>
                <a:gd name="T55" fmla="*/ 1020 h 1701"/>
                <a:gd name="T56" fmla="*/ 454 w 1815"/>
                <a:gd name="T57" fmla="*/ 1020 h 1701"/>
                <a:gd name="T58" fmla="*/ 454 w 1815"/>
                <a:gd name="T59" fmla="*/ 1134 h 1701"/>
                <a:gd name="T60" fmla="*/ 567 w 1815"/>
                <a:gd name="T61" fmla="*/ 1134 h 1701"/>
                <a:gd name="T62" fmla="*/ 567 w 1815"/>
                <a:gd name="T63" fmla="*/ 1247 h 1701"/>
                <a:gd name="T64" fmla="*/ 794 w 1815"/>
                <a:gd name="T65" fmla="*/ 1247 h 1701"/>
                <a:gd name="T66" fmla="*/ 794 w 1815"/>
                <a:gd name="T67" fmla="*/ 1134 h 1701"/>
                <a:gd name="T68" fmla="*/ 1134 w 1815"/>
                <a:gd name="T69" fmla="*/ 1134 h 1701"/>
                <a:gd name="T70" fmla="*/ 1134 w 1815"/>
                <a:gd name="T71" fmla="*/ 1360 h 1701"/>
                <a:gd name="T72" fmla="*/ 1248 w 1815"/>
                <a:gd name="T73" fmla="*/ 1360 h 1701"/>
                <a:gd name="T74" fmla="*/ 1248 w 1815"/>
                <a:gd name="T75" fmla="*/ 1701 h 1701"/>
                <a:gd name="T76" fmla="*/ 1361 w 1815"/>
                <a:gd name="T77" fmla="*/ 1701 h 1701"/>
                <a:gd name="T78" fmla="*/ 1361 w 1815"/>
                <a:gd name="T79" fmla="*/ 1587 h 1701"/>
                <a:gd name="T80" fmla="*/ 1588 w 1815"/>
                <a:gd name="T81" fmla="*/ 1587 h 1701"/>
                <a:gd name="T82" fmla="*/ 1588 w 1815"/>
                <a:gd name="T83" fmla="*/ 1701 h 1701"/>
                <a:gd name="T84" fmla="*/ 1701 w 1815"/>
                <a:gd name="T85" fmla="*/ 1701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15" h="1701">
                  <a:moveTo>
                    <a:pt x="1701" y="1701"/>
                  </a:moveTo>
                  <a:lnTo>
                    <a:pt x="1701" y="1247"/>
                  </a:lnTo>
                  <a:lnTo>
                    <a:pt x="1815" y="1247"/>
                  </a:lnTo>
                  <a:lnTo>
                    <a:pt x="1815" y="1134"/>
                  </a:lnTo>
                  <a:lnTo>
                    <a:pt x="1361" y="1134"/>
                  </a:lnTo>
                  <a:lnTo>
                    <a:pt x="1361" y="1020"/>
                  </a:lnTo>
                  <a:lnTo>
                    <a:pt x="1248" y="1020"/>
                  </a:lnTo>
                  <a:lnTo>
                    <a:pt x="1248" y="567"/>
                  </a:lnTo>
                  <a:lnTo>
                    <a:pt x="1361" y="567"/>
                  </a:lnTo>
                  <a:lnTo>
                    <a:pt x="1361" y="340"/>
                  </a:lnTo>
                  <a:lnTo>
                    <a:pt x="1248" y="340"/>
                  </a:lnTo>
                  <a:lnTo>
                    <a:pt x="1248" y="226"/>
                  </a:lnTo>
                  <a:lnTo>
                    <a:pt x="1134" y="226"/>
                  </a:lnTo>
                  <a:lnTo>
                    <a:pt x="1134" y="113"/>
                  </a:lnTo>
                  <a:lnTo>
                    <a:pt x="1021" y="113"/>
                  </a:lnTo>
                  <a:lnTo>
                    <a:pt x="1021" y="0"/>
                  </a:lnTo>
                  <a:lnTo>
                    <a:pt x="908" y="0"/>
                  </a:lnTo>
                  <a:lnTo>
                    <a:pt x="908" y="113"/>
                  </a:lnTo>
                  <a:lnTo>
                    <a:pt x="567" y="113"/>
                  </a:lnTo>
                  <a:lnTo>
                    <a:pt x="567" y="340"/>
                  </a:lnTo>
                  <a:lnTo>
                    <a:pt x="454" y="340"/>
                  </a:lnTo>
                  <a:lnTo>
                    <a:pt x="454" y="453"/>
                  </a:lnTo>
                  <a:lnTo>
                    <a:pt x="341" y="453"/>
                  </a:lnTo>
                  <a:lnTo>
                    <a:pt x="341" y="340"/>
                  </a:lnTo>
                  <a:lnTo>
                    <a:pt x="0" y="340"/>
                  </a:lnTo>
                  <a:lnTo>
                    <a:pt x="0" y="907"/>
                  </a:lnTo>
                  <a:lnTo>
                    <a:pt x="227" y="907"/>
                  </a:lnTo>
                  <a:lnTo>
                    <a:pt x="227" y="1020"/>
                  </a:lnTo>
                  <a:lnTo>
                    <a:pt x="454" y="1020"/>
                  </a:lnTo>
                  <a:lnTo>
                    <a:pt x="454" y="1134"/>
                  </a:lnTo>
                  <a:lnTo>
                    <a:pt x="567" y="1134"/>
                  </a:lnTo>
                  <a:lnTo>
                    <a:pt x="567" y="1247"/>
                  </a:lnTo>
                  <a:lnTo>
                    <a:pt x="794" y="1247"/>
                  </a:lnTo>
                  <a:lnTo>
                    <a:pt x="794" y="1134"/>
                  </a:lnTo>
                  <a:lnTo>
                    <a:pt x="1134" y="1134"/>
                  </a:lnTo>
                  <a:lnTo>
                    <a:pt x="1134" y="1360"/>
                  </a:lnTo>
                  <a:lnTo>
                    <a:pt x="1248" y="1360"/>
                  </a:lnTo>
                  <a:lnTo>
                    <a:pt x="1248" y="1701"/>
                  </a:lnTo>
                  <a:lnTo>
                    <a:pt x="1361" y="1701"/>
                  </a:lnTo>
                  <a:lnTo>
                    <a:pt x="1361" y="1587"/>
                  </a:lnTo>
                  <a:lnTo>
                    <a:pt x="1588" y="1587"/>
                  </a:lnTo>
                  <a:lnTo>
                    <a:pt x="1588" y="1701"/>
                  </a:lnTo>
                  <a:lnTo>
                    <a:pt x="1701" y="170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0" name="Freeform 40">
              <a:extLst>
                <a:ext uri="{FF2B5EF4-FFF2-40B4-BE49-F238E27FC236}">
                  <a16:creationId xmlns:a16="http://schemas.microsoft.com/office/drawing/2014/main" id="{BC17572A-9949-4452-9F99-FEC37A8EF48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8" y="1890"/>
              <a:ext cx="1474" cy="1021"/>
            </a:xfrm>
            <a:custGeom>
              <a:avLst/>
              <a:gdLst>
                <a:gd name="T0" fmla="*/ 1474 w 1474"/>
                <a:gd name="T1" fmla="*/ 454 h 1021"/>
                <a:gd name="T2" fmla="*/ 1474 w 1474"/>
                <a:gd name="T3" fmla="*/ 113 h 1021"/>
                <a:gd name="T4" fmla="*/ 1361 w 1474"/>
                <a:gd name="T5" fmla="*/ 113 h 1021"/>
                <a:gd name="T6" fmla="*/ 1361 w 1474"/>
                <a:gd name="T7" fmla="*/ 0 h 1021"/>
                <a:gd name="T8" fmla="*/ 1134 w 1474"/>
                <a:gd name="T9" fmla="*/ 0 h 1021"/>
                <a:gd name="T10" fmla="*/ 1134 w 1474"/>
                <a:gd name="T11" fmla="*/ 113 h 1021"/>
                <a:gd name="T12" fmla="*/ 907 w 1474"/>
                <a:gd name="T13" fmla="*/ 113 h 1021"/>
                <a:gd name="T14" fmla="*/ 907 w 1474"/>
                <a:gd name="T15" fmla="*/ 340 h 1021"/>
                <a:gd name="T16" fmla="*/ 113 w 1474"/>
                <a:gd name="T17" fmla="*/ 340 h 1021"/>
                <a:gd name="T18" fmla="*/ 113 w 1474"/>
                <a:gd name="T19" fmla="*/ 454 h 1021"/>
                <a:gd name="T20" fmla="*/ 0 w 1474"/>
                <a:gd name="T21" fmla="*/ 454 h 1021"/>
                <a:gd name="T22" fmla="*/ 0 w 1474"/>
                <a:gd name="T23" fmla="*/ 907 h 1021"/>
                <a:gd name="T24" fmla="*/ 113 w 1474"/>
                <a:gd name="T25" fmla="*/ 907 h 1021"/>
                <a:gd name="T26" fmla="*/ 113 w 1474"/>
                <a:gd name="T27" fmla="*/ 1021 h 1021"/>
                <a:gd name="T28" fmla="*/ 567 w 1474"/>
                <a:gd name="T29" fmla="*/ 1021 h 1021"/>
                <a:gd name="T30" fmla="*/ 567 w 1474"/>
                <a:gd name="T31" fmla="*/ 907 h 1021"/>
                <a:gd name="T32" fmla="*/ 794 w 1474"/>
                <a:gd name="T33" fmla="*/ 907 h 1021"/>
                <a:gd name="T34" fmla="*/ 794 w 1474"/>
                <a:gd name="T35" fmla="*/ 794 h 1021"/>
                <a:gd name="T36" fmla="*/ 907 w 1474"/>
                <a:gd name="T37" fmla="*/ 794 h 1021"/>
                <a:gd name="T38" fmla="*/ 907 w 1474"/>
                <a:gd name="T39" fmla="*/ 680 h 1021"/>
                <a:gd name="T40" fmla="*/ 1020 w 1474"/>
                <a:gd name="T41" fmla="*/ 680 h 1021"/>
                <a:gd name="T42" fmla="*/ 1020 w 1474"/>
                <a:gd name="T43" fmla="*/ 567 h 1021"/>
                <a:gd name="T44" fmla="*/ 1361 w 1474"/>
                <a:gd name="T45" fmla="*/ 567 h 1021"/>
                <a:gd name="T46" fmla="*/ 1361 w 1474"/>
                <a:gd name="T47" fmla="*/ 454 h 1021"/>
                <a:gd name="T48" fmla="*/ 1474 w 1474"/>
                <a:gd name="T49" fmla="*/ 454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74" h="1021">
                  <a:moveTo>
                    <a:pt x="1474" y="454"/>
                  </a:moveTo>
                  <a:lnTo>
                    <a:pt x="1474" y="113"/>
                  </a:lnTo>
                  <a:lnTo>
                    <a:pt x="1361" y="113"/>
                  </a:lnTo>
                  <a:lnTo>
                    <a:pt x="1361" y="0"/>
                  </a:lnTo>
                  <a:lnTo>
                    <a:pt x="1134" y="0"/>
                  </a:lnTo>
                  <a:lnTo>
                    <a:pt x="1134" y="113"/>
                  </a:lnTo>
                  <a:lnTo>
                    <a:pt x="907" y="113"/>
                  </a:lnTo>
                  <a:lnTo>
                    <a:pt x="907" y="340"/>
                  </a:lnTo>
                  <a:lnTo>
                    <a:pt x="113" y="340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907"/>
                  </a:lnTo>
                  <a:lnTo>
                    <a:pt x="113" y="907"/>
                  </a:lnTo>
                  <a:lnTo>
                    <a:pt x="113" y="1021"/>
                  </a:lnTo>
                  <a:lnTo>
                    <a:pt x="567" y="1021"/>
                  </a:lnTo>
                  <a:lnTo>
                    <a:pt x="567" y="907"/>
                  </a:lnTo>
                  <a:lnTo>
                    <a:pt x="794" y="907"/>
                  </a:lnTo>
                  <a:lnTo>
                    <a:pt x="794" y="794"/>
                  </a:lnTo>
                  <a:lnTo>
                    <a:pt x="907" y="794"/>
                  </a:lnTo>
                  <a:lnTo>
                    <a:pt x="907" y="680"/>
                  </a:lnTo>
                  <a:lnTo>
                    <a:pt x="1020" y="680"/>
                  </a:lnTo>
                  <a:lnTo>
                    <a:pt x="1020" y="567"/>
                  </a:lnTo>
                  <a:lnTo>
                    <a:pt x="1361" y="567"/>
                  </a:lnTo>
                  <a:lnTo>
                    <a:pt x="1361" y="454"/>
                  </a:lnTo>
                  <a:lnTo>
                    <a:pt x="1474" y="45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1" name="Freeform 41">
              <a:extLst>
                <a:ext uri="{FF2B5EF4-FFF2-40B4-BE49-F238E27FC236}">
                  <a16:creationId xmlns:a16="http://schemas.microsoft.com/office/drawing/2014/main" id="{F03F3E51-7879-49D6-A9F2-09613FE2361E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4" y="1096"/>
              <a:ext cx="1361" cy="1134"/>
            </a:xfrm>
            <a:custGeom>
              <a:avLst/>
              <a:gdLst>
                <a:gd name="T0" fmla="*/ 1248 w 1361"/>
                <a:gd name="T1" fmla="*/ 0 h 1134"/>
                <a:gd name="T2" fmla="*/ 1248 w 1361"/>
                <a:gd name="T3" fmla="*/ 114 h 1134"/>
                <a:gd name="T4" fmla="*/ 1361 w 1361"/>
                <a:gd name="T5" fmla="*/ 114 h 1134"/>
                <a:gd name="T6" fmla="*/ 1361 w 1361"/>
                <a:gd name="T7" fmla="*/ 340 h 1134"/>
                <a:gd name="T8" fmla="*/ 1248 w 1361"/>
                <a:gd name="T9" fmla="*/ 340 h 1134"/>
                <a:gd name="T10" fmla="*/ 1248 w 1361"/>
                <a:gd name="T11" fmla="*/ 454 h 1134"/>
                <a:gd name="T12" fmla="*/ 1361 w 1361"/>
                <a:gd name="T13" fmla="*/ 454 h 1134"/>
                <a:gd name="T14" fmla="*/ 1361 w 1361"/>
                <a:gd name="T15" fmla="*/ 794 h 1134"/>
                <a:gd name="T16" fmla="*/ 1248 w 1361"/>
                <a:gd name="T17" fmla="*/ 794 h 1134"/>
                <a:gd name="T18" fmla="*/ 1248 w 1361"/>
                <a:gd name="T19" fmla="*/ 907 h 1134"/>
                <a:gd name="T20" fmla="*/ 1021 w 1361"/>
                <a:gd name="T21" fmla="*/ 907 h 1134"/>
                <a:gd name="T22" fmla="*/ 1021 w 1361"/>
                <a:gd name="T23" fmla="*/ 1134 h 1134"/>
                <a:gd name="T24" fmla="*/ 227 w 1361"/>
                <a:gd name="T25" fmla="*/ 1134 h 1134"/>
                <a:gd name="T26" fmla="*/ 227 w 1361"/>
                <a:gd name="T27" fmla="*/ 1021 h 1134"/>
                <a:gd name="T28" fmla="*/ 114 w 1361"/>
                <a:gd name="T29" fmla="*/ 1021 h 1134"/>
                <a:gd name="T30" fmla="*/ 114 w 1361"/>
                <a:gd name="T31" fmla="*/ 907 h 1134"/>
                <a:gd name="T32" fmla="*/ 0 w 1361"/>
                <a:gd name="T33" fmla="*/ 907 h 1134"/>
                <a:gd name="T34" fmla="*/ 0 w 1361"/>
                <a:gd name="T35" fmla="*/ 681 h 1134"/>
                <a:gd name="T36" fmla="*/ 114 w 1361"/>
                <a:gd name="T37" fmla="*/ 681 h 1134"/>
                <a:gd name="T38" fmla="*/ 114 w 1361"/>
                <a:gd name="T39" fmla="*/ 567 h 1134"/>
                <a:gd name="T40" fmla="*/ 227 w 1361"/>
                <a:gd name="T41" fmla="*/ 567 h 1134"/>
                <a:gd name="T42" fmla="*/ 227 w 1361"/>
                <a:gd name="T43" fmla="*/ 454 h 1134"/>
                <a:gd name="T44" fmla="*/ 454 w 1361"/>
                <a:gd name="T45" fmla="*/ 454 h 1134"/>
                <a:gd name="T46" fmla="*/ 454 w 1361"/>
                <a:gd name="T47" fmla="*/ 567 h 1134"/>
                <a:gd name="T48" fmla="*/ 567 w 1361"/>
                <a:gd name="T49" fmla="*/ 567 h 1134"/>
                <a:gd name="T50" fmla="*/ 567 w 1361"/>
                <a:gd name="T51" fmla="*/ 454 h 1134"/>
                <a:gd name="T52" fmla="*/ 681 w 1361"/>
                <a:gd name="T53" fmla="*/ 454 h 1134"/>
                <a:gd name="T54" fmla="*/ 681 w 1361"/>
                <a:gd name="T55" fmla="*/ 681 h 1134"/>
                <a:gd name="T56" fmla="*/ 794 w 1361"/>
                <a:gd name="T57" fmla="*/ 681 h 1134"/>
                <a:gd name="T58" fmla="*/ 794 w 1361"/>
                <a:gd name="T59" fmla="*/ 567 h 1134"/>
                <a:gd name="T60" fmla="*/ 908 w 1361"/>
                <a:gd name="T61" fmla="*/ 567 h 1134"/>
                <a:gd name="T62" fmla="*/ 908 w 1361"/>
                <a:gd name="T63" fmla="*/ 681 h 1134"/>
                <a:gd name="T64" fmla="*/ 1021 w 1361"/>
                <a:gd name="T65" fmla="*/ 681 h 1134"/>
                <a:gd name="T66" fmla="*/ 1021 w 1361"/>
                <a:gd name="T67" fmla="*/ 567 h 1134"/>
                <a:gd name="T68" fmla="*/ 1021 w 1361"/>
                <a:gd name="T69" fmla="*/ 454 h 1134"/>
                <a:gd name="T70" fmla="*/ 794 w 1361"/>
                <a:gd name="T71" fmla="*/ 454 h 1134"/>
                <a:gd name="T72" fmla="*/ 794 w 1361"/>
                <a:gd name="T73" fmla="*/ 227 h 1134"/>
                <a:gd name="T74" fmla="*/ 1021 w 1361"/>
                <a:gd name="T75" fmla="*/ 227 h 1134"/>
                <a:gd name="T76" fmla="*/ 1021 w 1361"/>
                <a:gd name="T77" fmla="*/ 114 h 1134"/>
                <a:gd name="T78" fmla="*/ 1134 w 1361"/>
                <a:gd name="T79" fmla="*/ 114 h 1134"/>
                <a:gd name="T80" fmla="*/ 1134 w 1361"/>
                <a:gd name="T81" fmla="*/ 0 h 1134"/>
                <a:gd name="T82" fmla="*/ 1248 w 1361"/>
                <a:gd name="T83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61" h="1134">
                  <a:moveTo>
                    <a:pt x="1248" y="0"/>
                  </a:moveTo>
                  <a:lnTo>
                    <a:pt x="1248" y="114"/>
                  </a:lnTo>
                  <a:lnTo>
                    <a:pt x="1361" y="114"/>
                  </a:lnTo>
                  <a:lnTo>
                    <a:pt x="1361" y="340"/>
                  </a:lnTo>
                  <a:lnTo>
                    <a:pt x="1248" y="340"/>
                  </a:lnTo>
                  <a:lnTo>
                    <a:pt x="1248" y="454"/>
                  </a:lnTo>
                  <a:lnTo>
                    <a:pt x="1361" y="454"/>
                  </a:lnTo>
                  <a:lnTo>
                    <a:pt x="1361" y="794"/>
                  </a:lnTo>
                  <a:lnTo>
                    <a:pt x="1248" y="794"/>
                  </a:lnTo>
                  <a:lnTo>
                    <a:pt x="1248" y="907"/>
                  </a:lnTo>
                  <a:lnTo>
                    <a:pt x="1021" y="907"/>
                  </a:lnTo>
                  <a:lnTo>
                    <a:pt x="1021" y="1134"/>
                  </a:lnTo>
                  <a:lnTo>
                    <a:pt x="227" y="1134"/>
                  </a:lnTo>
                  <a:lnTo>
                    <a:pt x="227" y="1021"/>
                  </a:lnTo>
                  <a:lnTo>
                    <a:pt x="114" y="1021"/>
                  </a:lnTo>
                  <a:lnTo>
                    <a:pt x="114" y="907"/>
                  </a:lnTo>
                  <a:lnTo>
                    <a:pt x="0" y="907"/>
                  </a:lnTo>
                  <a:lnTo>
                    <a:pt x="0" y="681"/>
                  </a:lnTo>
                  <a:lnTo>
                    <a:pt x="114" y="681"/>
                  </a:lnTo>
                  <a:lnTo>
                    <a:pt x="114" y="567"/>
                  </a:lnTo>
                  <a:lnTo>
                    <a:pt x="227" y="567"/>
                  </a:lnTo>
                  <a:lnTo>
                    <a:pt x="227" y="454"/>
                  </a:lnTo>
                  <a:lnTo>
                    <a:pt x="454" y="454"/>
                  </a:lnTo>
                  <a:lnTo>
                    <a:pt x="454" y="567"/>
                  </a:lnTo>
                  <a:lnTo>
                    <a:pt x="567" y="567"/>
                  </a:lnTo>
                  <a:lnTo>
                    <a:pt x="567" y="454"/>
                  </a:lnTo>
                  <a:lnTo>
                    <a:pt x="681" y="454"/>
                  </a:lnTo>
                  <a:lnTo>
                    <a:pt x="681" y="681"/>
                  </a:lnTo>
                  <a:lnTo>
                    <a:pt x="794" y="681"/>
                  </a:lnTo>
                  <a:lnTo>
                    <a:pt x="794" y="567"/>
                  </a:lnTo>
                  <a:lnTo>
                    <a:pt x="908" y="567"/>
                  </a:lnTo>
                  <a:lnTo>
                    <a:pt x="908" y="681"/>
                  </a:lnTo>
                  <a:lnTo>
                    <a:pt x="1021" y="681"/>
                  </a:lnTo>
                  <a:lnTo>
                    <a:pt x="1021" y="567"/>
                  </a:lnTo>
                  <a:lnTo>
                    <a:pt x="1021" y="454"/>
                  </a:lnTo>
                  <a:lnTo>
                    <a:pt x="794" y="454"/>
                  </a:lnTo>
                  <a:lnTo>
                    <a:pt x="794" y="227"/>
                  </a:lnTo>
                  <a:lnTo>
                    <a:pt x="1021" y="227"/>
                  </a:lnTo>
                  <a:lnTo>
                    <a:pt x="1021" y="114"/>
                  </a:lnTo>
                  <a:lnTo>
                    <a:pt x="1134" y="114"/>
                  </a:lnTo>
                  <a:lnTo>
                    <a:pt x="1134" y="0"/>
                  </a:lnTo>
                  <a:lnTo>
                    <a:pt x="1248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2" name="Freeform 42">
              <a:extLst>
                <a:ext uri="{FF2B5EF4-FFF2-40B4-BE49-F238E27FC236}">
                  <a16:creationId xmlns:a16="http://schemas.microsoft.com/office/drawing/2014/main" id="{8DC09FA3-E1A6-447E-B83B-5BEE50DC6F7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4" y="529"/>
              <a:ext cx="454" cy="681"/>
            </a:xfrm>
            <a:custGeom>
              <a:avLst/>
              <a:gdLst>
                <a:gd name="T0" fmla="*/ 0 w 454"/>
                <a:gd name="T1" fmla="*/ 681 h 681"/>
                <a:gd name="T2" fmla="*/ 0 w 454"/>
                <a:gd name="T3" fmla="*/ 114 h 681"/>
                <a:gd name="T4" fmla="*/ 341 w 454"/>
                <a:gd name="T5" fmla="*/ 114 h 681"/>
                <a:gd name="T6" fmla="*/ 341 w 454"/>
                <a:gd name="T7" fmla="*/ 0 h 681"/>
                <a:gd name="T8" fmla="*/ 454 w 454"/>
                <a:gd name="T9" fmla="*/ 0 h 681"/>
                <a:gd name="T10" fmla="*/ 454 w 454"/>
                <a:gd name="T11" fmla="*/ 227 h 681"/>
                <a:gd name="T12" fmla="*/ 341 w 454"/>
                <a:gd name="T13" fmla="*/ 227 h 681"/>
                <a:gd name="T14" fmla="*/ 341 w 454"/>
                <a:gd name="T15" fmla="*/ 454 h 681"/>
                <a:gd name="T16" fmla="*/ 227 w 454"/>
                <a:gd name="T17" fmla="*/ 454 h 681"/>
                <a:gd name="T18" fmla="*/ 227 w 454"/>
                <a:gd name="T19" fmla="*/ 567 h 681"/>
                <a:gd name="T20" fmla="*/ 114 w 454"/>
                <a:gd name="T21" fmla="*/ 567 h 681"/>
                <a:gd name="T22" fmla="*/ 114 w 454"/>
                <a:gd name="T23" fmla="*/ 681 h 681"/>
                <a:gd name="T24" fmla="*/ 0 w 454"/>
                <a:gd name="T25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4" h="681">
                  <a:moveTo>
                    <a:pt x="0" y="681"/>
                  </a:moveTo>
                  <a:lnTo>
                    <a:pt x="0" y="114"/>
                  </a:lnTo>
                  <a:lnTo>
                    <a:pt x="341" y="114"/>
                  </a:lnTo>
                  <a:lnTo>
                    <a:pt x="341" y="0"/>
                  </a:lnTo>
                  <a:lnTo>
                    <a:pt x="454" y="0"/>
                  </a:lnTo>
                  <a:lnTo>
                    <a:pt x="454" y="227"/>
                  </a:lnTo>
                  <a:lnTo>
                    <a:pt x="341" y="227"/>
                  </a:lnTo>
                  <a:lnTo>
                    <a:pt x="341" y="454"/>
                  </a:lnTo>
                  <a:lnTo>
                    <a:pt x="227" y="454"/>
                  </a:lnTo>
                  <a:lnTo>
                    <a:pt x="227" y="567"/>
                  </a:lnTo>
                  <a:lnTo>
                    <a:pt x="114" y="567"/>
                  </a:lnTo>
                  <a:lnTo>
                    <a:pt x="114" y="681"/>
                  </a:lnTo>
                  <a:lnTo>
                    <a:pt x="0" y="68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3" name="Freeform 43">
              <a:extLst>
                <a:ext uri="{FF2B5EF4-FFF2-40B4-BE49-F238E27FC236}">
                  <a16:creationId xmlns:a16="http://schemas.microsoft.com/office/drawing/2014/main" id="{6692CE35-1697-4B19-B6B8-FB5C865010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8" y="1096"/>
              <a:ext cx="793" cy="794"/>
            </a:xfrm>
            <a:custGeom>
              <a:avLst/>
              <a:gdLst>
                <a:gd name="T0" fmla="*/ 340 w 793"/>
                <a:gd name="T1" fmla="*/ 227 h 794"/>
                <a:gd name="T2" fmla="*/ 113 w 793"/>
                <a:gd name="T3" fmla="*/ 227 h 794"/>
                <a:gd name="T4" fmla="*/ 113 w 793"/>
                <a:gd name="T5" fmla="*/ 340 h 794"/>
                <a:gd name="T6" fmla="*/ 226 w 793"/>
                <a:gd name="T7" fmla="*/ 340 h 794"/>
                <a:gd name="T8" fmla="*/ 226 w 793"/>
                <a:gd name="T9" fmla="*/ 454 h 794"/>
                <a:gd name="T10" fmla="*/ 113 w 793"/>
                <a:gd name="T11" fmla="*/ 454 h 794"/>
                <a:gd name="T12" fmla="*/ 113 w 793"/>
                <a:gd name="T13" fmla="*/ 567 h 794"/>
                <a:gd name="T14" fmla="*/ 0 w 793"/>
                <a:gd name="T15" fmla="*/ 567 h 794"/>
                <a:gd name="T16" fmla="*/ 0 w 793"/>
                <a:gd name="T17" fmla="*/ 681 h 794"/>
                <a:gd name="T18" fmla="*/ 113 w 793"/>
                <a:gd name="T19" fmla="*/ 681 h 794"/>
                <a:gd name="T20" fmla="*/ 113 w 793"/>
                <a:gd name="T21" fmla="*/ 794 h 794"/>
                <a:gd name="T22" fmla="*/ 226 w 793"/>
                <a:gd name="T23" fmla="*/ 794 h 794"/>
                <a:gd name="T24" fmla="*/ 226 w 793"/>
                <a:gd name="T25" fmla="*/ 681 h 794"/>
                <a:gd name="T26" fmla="*/ 340 w 793"/>
                <a:gd name="T27" fmla="*/ 681 h 794"/>
                <a:gd name="T28" fmla="*/ 340 w 793"/>
                <a:gd name="T29" fmla="*/ 567 h 794"/>
                <a:gd name="T30" fmla="*/ 453 w 793"/>
                <a:gd name="T31" fmla="*/ 567 h 794"/>
                <a:gd name="T32" fmla="*/ 453 w 793"/>
                <a:gd name="T33" fmla="*/ 454 h 794"/>
                <a:gd name="T34" fmla="*/ 680 w 793"/>
                <a:gd name="T35" fmla="*/ 454 h 794"/>
                <a:gd name="T36" fmla="*/ 680 w 793"/>
                <a:gd name="T37" fmla="*/ 567 h 794"/>
                <a:gd name="T38" fmla="*/ 793 w 793"/>
                <a:gd name="T39" fmla="*/ 567 h 794"/>
                <a:gd name="T40" fmla="*/ 793 w 793"/>
                <a:gd name="T41" fmla="*/ 340 h 794"/>
                <a:gd name="T42" fmla="*/ 567 w 793"/>
                <a:gd name="T43" fmla="*/ 340 h 794"/>
                <a:gd name="T44" fmla="*/ 567 w 793"/>
                <a:gd name="T45" fmla="*/ 227 h 794"/>
                <a:gd name="T46" fmla="*/ 680 w 793"/>
                <a:gd name="T47" fmla="*/ 227 h 794"/>
                <a:gd name="T48" fmla="*/ 680 w 793"/>
                <a:gd name="T49" fmla="*/ 114 h 794"/>
                <a:gd name="T50" fmla="*/ 567 w 793"/>
                <a:gd name="T51" fmla="*/ 114 h 794"/>
                <a:gd name="T52" fmla="*/ 567 w 793"/>
                <a:gd name="T53" fmla="*/ 0 h 794"/>
                <a:gd name="T54" fmla="*/ 453 w 793"/>
                <a:gd name="T55" fmla="*/ 0 h 794"/>
                <a:gd name="T56" fmla="*/ 453 w 793"/>
                <a:gd name="T57" fmla="*/ 340 h 794"/>
                <a:gd name="T58" fmla="*/ 340 w 793"/>
                <a:gd name="T59" fmla="*/ 340 h 794"/>
                <a:gd name="T60" fmla="*/ 340 w 793"/>
                <a:gd name="T61" fmla="*/ 22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93" h="794">
                  <a:moveTo>
                    <a:pt x="340" y="227"/>
                  </a:moveTo>
                  <a:lnTo>
                    <a:pt x="113" y="227"/>
                  </a:lnTo>
                  <a:lnTo>
                    <a:pt x="113" y="340"/>
                  </a:lnTo>
                  <a:lnTo>
                    <a:pt x="226" y="340"/>
                  </a:lnTo>
                  <a:lnTo>
                    <a:pt x="226" y="454"/>
                  </a:lnTo>
                  <a:lnTo>
                    <a:pt x="113" y="454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681"/>
                  </a:lnTo>
                  <a:lnTo>
                    <a:pt x="113" y="681"/>
                  </a:lnTo>
                  <a:lnTo>
                    <a:pt x="113" y="794"/>
                  </a:lnTo>
                  <a:lnTo>
                    <a:pt x="226" y="794"/>
                  </a:lnTo>
                  <a:lnTo>
                    <a:pt x="226" y="681"/>
                  </a:lnTo>
                  <a:lnTo>
                    <a:pt x="340" y="681"/>
                  </a:lnTo>
                  <a:lnTo>
                    <a:pt x="340" y="567"/>
                  </a:lnTo>
                  <a:lnTo>
                    <a:pt x="453" y="567"/>
                  </a:lnTo>
                  <a:lnTo>
                    <a:pt x="453" y="454"/>
                  </a:lnTo>
                  <a:lnTo>
                    <a:pt x="680" y="454"/>
                  </a:lnTo>
                  <a:lnTo>
                    <a:pt x="680" y="567"/>
                  </a:lnTo>
                  <a:lnTo>
                    <a:pt x="793" y="567"/>
                  </a:lnTo>
                  <a:lnTo>
                    <a:pt x="793" y="340"/>
                  </a:lnTo>
                  <a:lnTo>
                    <a:pt x="567" y="340"/>
                  </a:lnTo>
                  <a:lnTo>
                    <a:pt x="567" y="227"/>
                  </a:lnTo>
                  <a:lnTo>
                    <a:pt x="680" y="227"/>
                  </a:lnTo>
                  <a:lnTo>
                    <a:pt x="680" y="114"/>
                  </a:lnTo>
                  <a:lnTo>
                    <a:pt x="567" y="114"/>
                  </a:lnTo>
                  <a:lnTo>
                    <a:pt x="567" y="0"/>
                  </a:lnTo>
                  <a:lnTo>
                    <a:pt x="453" y="0"/>
                  </a:lnTo>
                  <a:lnTo>
                    <a:pt x="453" y="340"/>
                  </a:lnTo>
                  <a:lnTo>
                    <a:pt x="340" y="340"/>
                  </a:lnTo>
                  <a:lnTo>
                    <a:pt x="340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4" name="Freeform 44">
              <a:extLst>
                <a:ext uri="{FF2B5EF4-FFF2-40B4-BE49-F238E27FC236}">
                  <a16:creationId xmlns:a16="http://schemas.microsoft.com/office/drawing/2014/main" id="{15AB969F-4C3D-445A-91FE-FFE284A1961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7" y="1096"/>
              <a:ext cx="567" cy="794"/>
            </a:xfrm>
            <a:custGeom>
              <a:avLst/>
              <a:gdLst>
                <a:gd name="T0" fmla="*/ 567 w 567"/>
                <a:gd name="T1" fmla="*/ 0 h 794"/>
                <a:gd name="T2" fmla="*/ 567 w 567"/>
                <a:gd name="T3" fmla="*/ 227 h 794"/>
                <a:gd name="T4" fmla="*/ 454 w 567"/>
                <a:gd name="T5" fmla="*/ 227 h 794"/>
                <a:gd name="T6" fmla="*/ 454 w 567"/>
                <a:gd name="T7" fmla="*/ 340 h 794"/>
                <a:gd name="T8" fmla="*/ 567 w 567"/>
                <a:gd name="T9" fmla="*/ 340 h 794"/>
                <a:gd name="T10" fmla="*/ 567 w 567"/>
                <a:gd name="T11" fmla="*/ 454 h 794"/>
                <a:gd name="T12" fmla="*/ 454 w 567"/>
                <a:gd name="T13" fmla="*/ 454 h 794"/>
                <a:gd name="T14" fmla="*/ 454 w 567"/>
                <a:gd name="T15" fmla="*/ 567 h 794"/>
                <a:gd name="T16" fmla="*/ 341 w 567"/>
                <a:gd name="T17" fmla="*/ 567 h 794"/>
                <a:gd name="T18" fmla="*/ 341 w 567"/>
                <a:gd name="T19" fmla="*/ 794 h 794"/>
                <a:gd name="T20" fmla="*/ 0 w 567"/>
                <a:gd name="T21" fmla="*/ 794 h 794"/>
                <a:gd name="T22" fmla="*/ 0 w 567"/>
                <a:gd name="T23" fmla="*/ 340 h 794"/>
                <a:gd name="T24" fmla="*/ 227 w 567"/>
                <a:gd name="T25" fmla="*/ 340 h 794"/>
                <a:gd name="T26" fmla="*/ 227 w 567"/>
                <a:gd name="T27" fmla="*/ 227 h 794"/>
                <a:gd name="T28" fmla="*/ 341 w 567"/>
                <a:gd name="T29" fmla="*/ 227 h 794"/>
                <a:gd name="T30" fmla="*/ 341 w 567"/>
                <a:gd name="T31" fmla="*/ 114 h 794"/>
                <a:gd name="T32" fmla="*/ 454 w 567"/>
                <a:gd name="T33" fmla="*/ 114 h 794"/>
                <a:gd name="T34" fmla="*/ 454 w 567"/>
                <a:gd name="T35" fmla="*/ 0 h 794"/>
                <a:gd name="T36" fmla="*/ 567 w 567"/>
                <a:gd name="T37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67" h="794">
                  <a:moveTo>
                    <a:pt x="567" y="0"/>
                  </a:moveTo>
                  <a:lnTo>
                    <a:pt x="567" y="227"/>
                  </a:lnTo>
                  <a:lnTo>
                    <a:pt x="454" y="227"/>
                  </a:lnTo>
                  <a:lnTo>
                    <a:pt x="454" y="340"/>
                  </a:lnTo>
                  <a:lnTo>
                    <a:pt x="567" y="340"/>
                  </a:lnTo>
                  <a:lnTo>
                    <a:pt x="567" y="454"/>
                  </a:lnTo>
                  <a:lnTo>
                    <a:pt x="454" y="454"/>
                  </a:lnTo>
                  <a:lnTo>
                    <a:pt x="454" y="567"/>
                  </a:lnTo>
                  <a:lnTo>
                    <a:pt x="341" y="567"/>
                  </a:lnTo>
                  <a:lnTo>
                    <a:pt x="341" y="794"/>
                  </a:lnTo>
                  <a:lnTo>
                    <a:pt x="0" y="794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341" y="227"/>
                  </a:lnTo>
                  <a:lnTo>
                    <a:pt x="341" y="114"/>
                  </a:lnTo>
                  <a:lnTo>
                    <a:pt x="454" y="114"/>
                  </a:lnTo>
                  <a:lnTo>
                    <a:pt x="454" y="0"/>
                  </a:lnTo>
                  <a:lnTo>
                    <a:pt x="56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5" name="Freeform 45">
              <a:extLst>
                <a:ext uri="{FF2B5EF4-FFF2-40B4-BE49-F238E27FC236}">
                  <a16:creationId xmlns:a16="http://schemas.microsoft.com/office/drawing/2014/main" id="{DEF50111-3D4F-4DE9-9B90-F8CE3BDEF69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8" y="189"/>
              <a:ext cx="453" cy="567"/>
            </a:xfrm>
            <a:custGeom>
              <a:avLst/>
              <a:gdLst>
                <a:gd name="T0" fmla="*/ 340 w 453"/>
                <a:gd name="T1" fmla="*/ 567 h 567"/>
                <a:gd name="T2" fmla="*/ 340 w 453"/>
                <a:gd name="T3" fmla="*/ 340 h 567"/>
                <a:gd name="T4" fmla="*/ 227 w 453"/>
                <a:gd name="T5" fmla="*/ 340 h 567"/>
                <a:gd name="T6" fmla="*/ 227 w 453"/>
                <a:gd name="T7" fmla="*/ 454 h 567"/>
                <a:gd name="T8" fmla="*/ 113 w 453"/>
                <a:gd name="T9" fmla="*/ 454 h 567"/>
                <a:gd name="T10" fmla="*/ 113 w 453"/>
                <a:gd name="T11" fmla="*/ 340 h 567"/>
                <a:gd name="T12" fmla="*/ 0 w 453"/>
                <a:gd name="T13" fmla="*/ 340 h 567"/>
                <a:gd name="T14" fmla="*/ 0 w 453"/>
                <a:gd name="T15" fmla="*/ 113 h 567"/>
                <a:gd name="T16" fmla="*/ 113 w 453"/>
                <a:gd name="T17" fmla="*/ 113 h 567"/>
                <a:gd name="T18" fmla="*/ 113 w 453"/>
                <a:gd name="T19" fmla="*/ 0 h 567"/>
                <a:gd name="T20" fmla="*/ 340 w 453"/>
                <a:gd name="T21" fmla="*/ 0 h 567"/>
                <a:gd name="T22" fmla="*/ 340 w 453"/>
                <a:gd name="T23" fmla="*/ 113 h 567"/>
                <a:gd name="T24" fmla="*/ 453 w 453"/>
                <a:gd name="T25" fmla="*/ 113 h 567"/>
                <a:gd name="T26" fmla="*/ 453 w 453"/>
                <a:gd name="T27" fmla="*/ 567 h 567"/>
                <a:gd name="T28" fmla="*/ 340 w 453"/>
                <a:gd name="T29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3" h="567">
                  <a:moveTo>
                    <a:pt x="340" y="567"/>
                  </a:moveTo>
                  <a:lnTo>
                    <a:pt x="340" y="340"/>
                  </a:lnTo>
                  <a:lnTo>
                    <a:pt x="227" y="340"/>
                  </a:lnTo>
                  <a:lnTo>
                    <a:pt x="227" y="454"/>
                  </a:lnTo>
                  <a:lnTo>
                    <a:pt x="113" y="454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453" y="113"/>
                  </a:lnTo>
                  <a:lnTo>
                    <a:pt x="453" y="567"/>
                  </a:lnTo>
                  <a:lnTo>
                    <a:pt x="340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6" name="Freeform 46">
              <a:extLst>
                <a:ext uri="{FF2B5EF4-FFF2-40B4-BE49-F238E27FC236}">
                  <a16:creationId xmlns:a16="http://schemas.microsoft.com/office/drawing/2014/main" id="{EBD3C2C2-BF21-4034-ADD5-A3C69D72EE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4" y="189"/>
              <a:ext cx="1587" cy="1361"/>
            </a:xfrm>
            <a:custGeom>
              <a:avLst/>
              <a:gdLst>
                <a:gd name="T0" fmla="*/ 1587 w 1587"/>
                <a:gd name="T1" fmla="*/ 0 h 1361"/>
                <a:gd name="T2" fmla="*/ 1134 w 1587"/>
                <a:gd name="T3" fmla="*/ 0 h 1361"/>
                <a:gd name="T4" fmla="*/ 1134 w 1587"/>
                <a:gd name="T5" fmla="*/ 113 h 1361"/>
                <a:gd name="T6" fmla="*/ 1020 w 1587"/>
                <a:gd name="T7" fmla="*/ 113 h 1361"/>
                <a:gd name="T8" fmla="*/ 1020 w 1587"/>
                <a:gd name="T9" fmla="*/ 227 h 1361"/>
                <a:gd name="T10" fmla="*/ 907 w 1587"/>
                <a:gd name="T11" fmla="*/ 227 h 1361"/>
                <a:gd name="T12" fmla="*/ 907 w 1587"/>
                <a:gd name="T13" fmla="*/ 340 h 1361"/>
                <a:gd name="T14" fmla="*/ 567 w 1587"/>
                <a:gd name="T15" fmla="*/ 340 h 1361"/>
                <a:gd name="T16" fmla="*/ 567 w 1587"/>
                <a:gd name="T17" fmla="*/ 454 h 1361"/>
                <a:gd name="T18" fmla="*/ 453 w 1587"/>
                <a:gd name="T19" fmla="*/ 454 h 1361"/>
                <a:gd name="T20" fmla="*/ 453 w 1587"/>
                <a:gd name="T21" fmla="*/ 567 h 1361"/>
                <a:gd name="T22" fmla="*/ 0 w 1587"/>
                <a:gd name="T23" fmla="*/ 567 h 1361"/>
                <a:gd name="T24" fmla="*/ 0 w 1587"/>
                <a:gd name="T25" fmla="*/ 1021 h 1361"/>
                <a:gd name="T26" fmla="*/ 113 w 1587"/>
                <a:gd name="T27" fmla="*/ 1021 h 1361"/>
                <a:gd name="T28" fmla="*/ 113 w 1587"/>
                <a:gd name="T29" fmla="*/ 1134 h 1361"/>
                <a:gd name="T30" fmla="*/ 226 w 1587"/>
                <a:gd name="T31" fmla="*/ 1134 h 1361"/>
                <a:gd name="T32" fmla="*/ 226 w 1587"/>
                <a:gd name="T33" fmla="*/ 1361 h 1361"/>
                <a:gd name="T34" fmla="*/ 453 w 1587"/>
                <a:gd name="T35" fmla="*/ 1361 h 1361"/>
                <a:gd name="T36" fmla="*/ 453 w 1587"/>
                <a:gd name="T37" fmla="*/ 1247 h 1361"/>
                <a:gd name="T38" fmla="*/ 1020 w 1587"/>
                <a:gd name="T39" fmla="*/ 1247 h 1361"/>
                <a:gd name="T40" fmla="*/ 1020 w 1587"/>
                <a:gd name="T41" fmla="*/ 1134 h 1361"/>
                <a:gd name="T42" fmla="*/ 1134 w 1587"/>
                <a:gd name="T43" fmla="*/ 1134 h 1361"/>
                <a:gd name="T44" fmla="*/ 1134 w 1587"/>
                <a:gd name="T45" fmla="*/ 1021 h 1361"/>
                <a:gd name="T46" fmla="*/ 1247 w 1587"/>
                <a:gd name="T47" fmla="*/ 1021 h 1361"/>
                <a:gd name="T48" fmla="*/ 1247 w 1587"/>
                <a:gd name="T49" fmla="*/ 907 h 1361"/>
                <a:gd name="T50" fmla="*/ 1360 w 1587"/>
                <a:gd name="T51" fmla="*/ 907 h 1361"/>
                <a:gd name="T52" fmla="*/ 1360 w 1587"/>
                <a:gd name="T53" fmla="*/ 454 h 1361"/>
                <a:gd name="T54" fmla="*/ 1587 w 1587"/>
                <a:gd name="T55" fmla="*/ 454 h 1361"/>
                <a:gd name="T56" fmla="*/ 1587 w 1587"/>
                <a:gd name="T57" fmla="*/ 340 h 1361"/>
                <a:gd name="T58" fmla="*/ 1474 w 1587"/>
                <a:gd name="T59" fmla="*/ 340 h 1361"/>
                <a:gd name="T60" fmla="*/ 1474 w 1587"/>
                <a:gd name="T61" fmla="*/ 113 h 1361"/>
                <a:gd name="T62" fmla="*/ 1587 w 1587"/>
                <a:gd name="T63" fmla="*/ 113 h 1361"/>
                <a:gd name="T64" fmla="*/ 1587 w 1587"/>
                <a:gd name="T65" fmla="*/ 0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87" h="1361">
                  <a:moveTo>
                    <a:pt x="1587" y="0"/>
                  </a:moveTo>
                  <a:lnTo>
                    <a:pt x="1134" y="0"/>
                  </a:lnTo>
                  <a:lnTo>
                    <a:pt x="1134" y="113"/>
                  </a:lnTo>
                  <a:lnTo>
                    <a:pt x="1020" y="113"/>
                  </a:lnTo>
                  <a:lnTo>
                    <a:pt x="1020" y="227"/>
                  </a:lnTo>
                  <a:lnTo>
                    <a:pt x="907" y="227"/>
                  </a:lnTo>
                  <a:lnTo>
                    <a:pt x="907" y="340"/>
                  </a:lnTo>
                  <a:lnTo>
                    <a:pt x="567" y="340"/>
                  </a:lnTo>
                  <a:lnTo>
                    <a:pt x="567" y="454"/>
                  </a:lnTo>
                  <a:lnTo>
                    <a:pt x="453" y="454"/>
                  </a:lnTo>
                  <a:lnTo>
                    <a:pt x="453" y="567"/>
                  </a:lnTo>
                  <a:lnTo>
                    <a:pt x="0" y="567"/>
                  </a:lnTo>
                  <a:lnTo>
                    <a:pt x="0" y="1021"/>
                  </a:lnTo>
                  <a:lnTo>
                    <a:pt x="113" y="1021"/>
                  </a:lnTo>
                  <a:lnTo>
                    <a:pt x="113" y="1134"/>
                  </a:lnTo>
                  <a:lnTo>
                    <a:pt x="226" y="1134"/>
                  </a:lnTo>
                  <a:lnTo>
                    <a:pt x="226" y="1361"/>
                  </a:lnTo>
                  <a:lnTo>
                    <a:pt x="453" y="1361"/>
                  </a:lnTo>
                  <a:lnTo>
                    <a:pt x="453" y="1247"/>
                  </a:lnTo>
                  <a:lnTo>
                    <a:pt x="1020" y="1247"/>
                  </a:lnTo>
                  <a:lnTo>
                    <a:pt x="1020" y="1134"/>
                  </a:lnTo>
                  <a:lnTo>
                    <a:pt x="1134" y="1134"/>
                  </a:lnTo>
                  <a:lnTo>
                    <a:pt x="1134" y="1021"/>
                  </a:lnTo>
                  <a:lnTo>
                    <a:pt x="1247" y="1021"/>
                  </a:lnTo>
                  <a:lnTo>
                    <a:pt x="1247" y="907"/>
                  </a:lnTo>
                  <a:lnTo>
                    <a:pt x="1360" y="907"/>
                  </a:lnTo>
                  <a:lnTo>
                    <a:pt x="1360" y="454"/>
                  </a:lnTo>
                  <a:lnTo>
                    <a:pt x="1587" y="454"/>
                  </a:lnTo>
                  <a:lnTo>
                    <a:pt x="1587" y="340"/>
                  </a:lnTo>
                  <a:lnTo>
                    <a:pt x="1474" y="340"/>
                  </a:lnTo>
                  <a:lnTo>
                    <a:pt x="1474" y="113"/>
                  </a:lnTo>
                  <a:lnTo>
                    <a:pt x="1587" y="113"/>
                  </a:lnTo>
                  <a:lnTo>
                    <a:pt x="158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527" name="Group 47">
            <a:extLst>
              <a:ext uri="{FF2B5EF4-FFF2-40B4-BE49-F238E27FC236}">
                <a16:creationId xmlns:a16="http://schemas.microsoft.com/office/drawing/2014/main" id="{F38A8A3C-CFCD-4E89-AE19-D4276D665F4C}"/>
              </a:ext>
            </a:extLst>
          </p:cNvPr>
          <p:cNvGrpSpPr>
            <a:grpSpLocks/>
          </p:cNvGrpSpPr>
          <p:nvPr/>
        </p:nvGrpSpPr>
        <p:grpSpPr bwMode="auto">
          <a:xfrm>
            <a:off x="2620963" y="531813"/>
            <a:ext cx="7561262" cy="8718550"/>
            <a:chOff x="1651" y="335"/>
            <a:chExt cx="4763" cy="5492"/>
          </a:xfrm>
        </p:grpSpPr>
        <p:grpSp>
          <p:nvGrpSpPr>
            <p:cNvPr id="20528" name="Group 48">
              <a:extLst>
                <a:ext uri="{FF2B5EF4-FFF2-40B4-BE49-F238E27FC236}">
                  <a16:creationId xmlns:a16="http://schemas.microsoft.com/office/drawing/2014/main" id="{E1FB6A7D-8AE2-41F1-885E-4C1C3C04E8C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26" y="3931"/>
              <a:ext cx="255" cy="81"/>
              <a:chOff x="5273" y="416"/>
              <a:chExt cx="255" cy="81"/>
            </a:xfrm>
          </p:grpSpPr>
          <p:sp>
            <p:nvSpPr>
              <p:cNvPr id="20529" name="WordArt 49">
                <a:extLst>
                  <a:ext uri="{FF2B5EF4-FFF2-40B4-BE49-F238E27FC236}">
                    <a16:creationId xmlns:a16="http://schemas.microsoft.com/office/drawing/2014/main" id="{8DF8413F-A2E2-496E-A381-25CA43255EE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3" y="416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京都市</a:t>
                </a:r>
              </a:p>
            </p:txBody>
          </p:sp>
          <p:sp>
            <p:nvSpPr>
              <p:cNvPr id="20530" name="WordArt 50">
                <a:extLst>
                  <a:ext uri="{FF2B5EF4-FFF2-40B4-BE49-F238E27FC236}">
                    <a16:creationId xmlns:a16="http://schemas.microsoft.com/office/drawing/2014/main" id="{7CB1ADF8-F462-47BF-A75A-E67C5143778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4" y="41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京都市</a:t>
                </a:r>
              </a:p>
            </p:txBody>
          </p:sp>
        </p:grpSp>
        <p:grpSp>
          <p:nvGrpSpPr>
            <p:cNvPr id="20531" name="Group 51">
              <a:extLst>
                <a:ext uri="{FF2B5EF4-FFF2-40B4-BE49-F238E27FC236}">
                  <a16:creationId xmlns:a16="http://schemas.microsoft.com/office/drawing/2014/main" id="{8BB5595F-993D-4E2D-B01F-69CC23ECC1A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33" y="4158"/>
              <a:ext cx="233" cy="74"/>
              <a:chOff x="6933" y="416"/>
              <a:chExt cx="233" cy="74"/>
            </a:xfrm>
          </p:grpSpPr>
          <p:sp>
            <p:nvSpPr>
              <p:cNvPr id="20532" name="WordArt 52">
                <a:extLst>
                  <a:ext uri="{FF2B5EF4-FFF2-40B4-BE49-F238E27FC236}">
                    <a16:creationId xmlns:a16="http://schemas.microsoft.com/office/drawing/2014/main" id="{2A62DF48-BE34-47CD-B1E9-0A61E662C9E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33" y="416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上京区</a:t>
                </a:r>
              </a:p>
            </p:txBody>
          </p:sp>
          <p:sp>
            <p:nvSpPr>
              <p:cNvPr id="20533" name="WordArt 53">
                <a:extLst>
                  <a:ext uri="{FF2B5EF4-FFF2-40B4-BE49-F238E27FC236}">
                    <a16:creationId xmlns:a16="http://schemas.microsoft.com/office/drawing/2014/main" id="{438745A4-F8A6-45AF-8B60-47E69FC1C00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34" y="417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上京区</a:t>
                </a:r>
              </a:p>
            </p:txBody>
          </p:sp>
        </p:grpSp>
        <p:grpSp>
          <p:nvGrpSpPr>
            <p:cNvPr id="20534" name="Group 54">
              <a:extLst>
                <a:ext uri="{FF2B5EF4-FFF2-40B4-BE49-F238E27FC236}">
                  <a16:creationId xmlns:a16="http://schemas.microsoft.com/office/drawing/2014/main" id="{C5CD13A6-9CD7-41E0-9AC6-9C1E8BAB827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83" y="3704"/>
              <a:ext cx="156" cy="74"/>
              <a:chOff x="7386" y="416"/>
              <a:chExt cx="156" cy="74"/>
            </a:xfrm>
          </p:grpSpPr>
          <p:sp>
            <p:nvSpPr>
              <p:cNvPr id="20535" name="WordArt 55">
                <a:extLst>
                  <a:ext uri="{FF2B5EF4-FFF2-40B4-BE49-F238E27FC236}">
                    <a16:creationId xmlns:a16="http://schemas.microsoft.com/office/drawing/2014/main" id="{6B27F9B0-A0FF-4E65-A0F7-6DD52D33FEA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86" y="416"/>
                <a:ext cx="155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北区</a:t>
                </a:r>
              </a:p>
            </p:txBody>
          </p:sp>
          <p:sp>
            <p:nvSpPr>
              <p:cNvPr id="20536" name="WordArt 56">
                <a:extLst>
                  <a:ext uri="{FF2B5EF4-FFF2-40B4-BE49-F238E27FC236}">
                    <a16:creationId xmlns:a16="http://schemas.microsoft.com/office/drawing/2014/main" id="{5914DA35-1CD9-4A19-B0E4-D5483DC1769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87" y="417"/>
                <a:ext cx="155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北区</a:t>
                </a:r>
              </a:p>
            </p:txBody>
          </p:sp>
        </p:grpSp>
        <p:grpSp>
          <p:nvGrpSpPr>
            <p:cNvPr id="20537" name="Group 57">
              <a:extLst>
                <a:ext uri="{FF2B5EF4-FFF2-40B4-BE49-F238E27FC236}">
                  <a16:creationId xmlns:a16="http://schemas.microsoft.com/office/drawing/2014/main" id="{D65C3FD3-FF51-46A7-9A67-6F2D8B24557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91" y="2376"/>
              <a:ext cx="341" cy="81"/>
              <a:chOff x="4706" y="416"/>
              <a:chExt cx="341" cy="81"/>
            </a:xfrm>
          </p:grpSpPr>
          <p:sp>
            <p:nvSpPr>
              <p:cNvPr id="20538" name="WordArt 58">
                <a:extLst>
                  <a:ext uri="{FF2B5EF4-FFF2-40B4-BE49-F238E27FC236}">
                    <a16:creationId xmlns:a16="http://schemas.microsoft.com/office/drawing/2014/main" id="{8029BE30-9691-4910-BA84-C3D126E2B3D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6" y="416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福知山市</a:t>
                </a:r>
              </a:p>
            </p:txBody>
          </p:sp>
          <p:sp>
            <p:nvSpPr>
              <p:cNvPr id="20539" name="WordArt 59">
                <a:extLst>
                  <a:ext uri="{FF2B5EF4-FFF2-40B4-BE49-F238E27FC236}">
                    <a16:creationId xmlns:a16="http://schemas.microsoft.com/office/drawing/2014/main" id="{96F599DA-9241-4B19-BCAB-2BD17FFA0DF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7" y="417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福知山市</a:t>
                </a:r>
              </a:p>
            </p:txBody>
          </p:sp>
        </p:grpSp>
        <p:grpSp>
          <p:nvGrpSpPr>
            <p:cNvPr id="20540" name="Group 60">
              <a:extLst>
                <a:ext uri="{FF2B5EF4-FFF2-40B4-BE49-F238E27FC236}">
                  <a16:creationId xmlns:a16="http://schemas.microsoft.com/office/drawing/2014/main" id="{05330D90-C71C-4CD6-BB12-CF6C7519A07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11" y="1922"/>
              <a:ext cx="255" cy="81"/>
              <a:chOff x="5273" y="562"/>
              <a:chExt cx="255" cy="81"/>
            </a:xfrm>
          </p:grpSpPr>
          <p:sp>
            <p:nvSpPr>
              <p:cNvPr id="20541" name="WordArt 61">
                <a:extLst>
                  <a:ext uri="{FF2B5EF4-FFF2-40B4-BE49-F238E27FC236}">
                    <a16:creationId xmlns:a16="http://schemas.microsoft.com/office/drawing/2014/main" id="{257E5418-ADB9-4818-9A02-02D2D6F6792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3" y="562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舞鶴市</a:t>
                </a:r>
              </a:p>
            </p:txBody>
          </p:sp>
          <p:sp>
            <p:nvSpPr>
              <p:cNvPr id="20542" name="WordArt 62">
                <a:extLst>
                  <a:ext uri="{FF2B5EF4-FFF2-40B4-BE49-F238E27FC236}">
                    <a16:creationId xmlns:a16="http://schemas.microsoft.com/office/drawing/2014/main" id="{43917F06-4366-4C46-9F78-143A6D58B70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4" y="56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舞鶴市</a:t>
                </a:r>
              </a:p>
            </p:txBody>
          </p:sp>
        </p:grpSp>
        <p:grpSp>
          <p:nvGrpSpPr>
            <p:cNvPr id="20543" name="Group 63">
              <a:extLst>
                <a:ext uri="{FF2B5EF4-FFF2-40B4-BE49-F238E27FC236}">
                  <a16:creationId xmlns:a16="http://schemas.microsoft.com/office/drawing/2014/main" id="{00BD7604-8E40-4E70-B520-6680C07F2AA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66" y="3591"/>
              <a:ext cx="233" cy="74"/>
              <a:chOff x="6933" y="562"/>
              <a:chExt cx="233" cy="74"/>
            </a:xfrm>
          </p:grpSpPr>
          <p:sp>
            <p:nvSpPr>
              <p:cNvPr id="20544" name="WordArt 64">
                <a:extLst>
                  <a:ext uri="{FF2B5EF4-FFF2-40B4-BE49-F238E27FC236}">
                    <a16:creationId xmlns:a16="http://schemas.microsoft.com/office/drawing/2014/main" id="{EE70FF1E-9C9A-4AD2-B930-694CEE10871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33" y="562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左京区</a:t>
                </a:r>
              </a:p>
            </p:txBody>
          </p:sp>
          <p:sp>
            <p:nvSpPr>
              <p:cNvPr id="20545" name="WordArt 65">
                <a:extLst>
                  <a:ext uri="{FF2B5EF4-FFF2-40B4-BE49-F238E27FC236}">
                    <a16:creationId xmlns:a16="http://schemas.microsoft.com/office/drawing/2014/main" id="{E82D3941-2FF2-4417-A1D7-29CD5ED2226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34" y="563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左京区</a:t>
                </a:r>
              </a:p>
            </p:txBody>
          </p:sp>
        </p:grpSp>
        <p:grpSp>
          <p:nvGrpSpPr>
            <p:cNvPr id="20546" name="Group 66">
              <a:extLst>
                <a:ext uri="{FF2B5EF4-FFF2-40B4-BE49-F238E27FC236}">
                  <a16:creationId xmlns:a16="http://schemas.microsoft.com/office/drawing/2014/main" id="{0DFE64FC-62A6-4B38-BAE4-8C946FBF13B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97" y="4498"/>
              <a:ext cx="156" cy="74"/>
              <a:chOff x="7386" y="562"/>
              <a:chExt cx="156" cy="74"/>
            </a:xfrm>
          </p:grpSpPr>
          <p:sp>
            <p:nvSpPr>
              <p:cNvPr id="20547" name="WordArt 67">
                <a:extLst>
                  <a:ext uri="{FF2B5EF4-FFF2-40B4-BE49-F238E27FC236}">
                    <a16:creationId xmlns:a16="http://schemas.microsoft.com/office/drawing/2014/main" id="{A0664995-F5D6-4E6B-B414-0CBA64838FD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86" y="562"/>
                <a:ext cx="155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南区</a:t>
                </a:r>
              </a:p>
            </p:txBody>
          </p:sp>
          <p:sp>
            <p:nvSpPr>
              <p:cNvPr id="20548" name="WordArt 68">
                <a:extLst>
                  <a:ext uri="{FF2B5EF4-FFF2-40B4-BE49-F238E27FC236}">
                    <a16:creationId xmlns:a16="http://schemas.microsoft.com/office/drawing/2014/main" id="{066A7CBF-5834-4F90-B1B2-2E2387C83C9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87" y="563"/>
                <a:ext cx="155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南区</a:t>
                </a:r>
              </a:p>
            </p:txBody>
          </p:sp>
        </p:grpSp>
        <p:grpSp>
          <p:nvGrpSpPr>
            <p:cNvPr id="20549" name="Group 69">
              <a:extLst>
                <a:ext uri="{FF2B5EF4-FFF2-40B4-BE49-F238E27FC236}">
                  <a16:creationId xmlns:a16="http://schemas.microsoft.com/office/drawing/2014/main" id="{9329662E-B451-45B6-BE28-786CA66E251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72" y="4725"/>
              <a:ext cx="341" cy="81"/>
              <a:chOff x="4706" y="562"/>
              <a:chExt cx="341" cy="81"/>
            </a:xfrm>
          </p:grpSpPr>
          <p:sp>
            <p:nvSpPr>
              <p:cNvPr id="20550" name="WordArt 70">
                <a:extLst>
                  <a:ext uri="{FF2B5EF4-FFF2-40B4-BE49-F238E27FC236}">
                    <a16:creationId xmlns:a16="http://schemas.microsoft.com/office/drawing/2014/main" id="{6ADF6AF6-C6F2-40CD-A47E-EAB3C0664FB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6" y="562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長岡京市</a:t>
                </a:r>
              </a:p>
            </p:txBody>
          </p:sp>
          <p:sp>
            <p:nvSpPr>
              <p:cNvPr id="20551" name="WordArt 71">
                <a:extLst>
                  <a:ext uri="{FF2B5EF4-FFF2-40B4-BE49-F238E27FC236}">
                    <a16:creationId xmlns:a16="http://schemas.microsoft.com/office/drawing/2014/main" id="{BD871331-659F-4047-ADBA-0AF2AC94027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7" y="563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長岡京市</a:t>
                </a:r>
              </a:p>
            </p:txBody>
          </p:sp>
        </p:grpSp>
        <p:grpSp>
          <p:nvGrpSpPr>
            <p:cNvPr id="20552" name="Group 72">
              <a:extLst>
                <a:ext uri="{FF2B5EF4-FFF2-40B4-BE49-F238E27FC236}">
                  <a16:creationId xmlns:a16="http://schemas.microsoft.com/office/drawing/2014/main" id="{8164B1C7-0C1D-494F-91AA-52490806F38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11" y="2457"/>
              <a:ext cx="255" cy="81"/>
              <a:chOff x="5273" y="789"/>
              <a:chExt cx="255" cy="81"/>
            </a:xfrm>
          </p:grpSpPr>
          <p:sp>
            <p:nvSpPr>
              <p:cNvPr id="20553" name="WordArt 73">
                <a:extLst>
                  <a:ext uri="{FF2B5EF4-FFF2-40B4-BE49-F238E27FC236}">
                    <a16:creationId xmlns:a16="http://schemas.microsoft.com/office/drawing/2014/main" id="{EEC02C9F-4D89-482C-BCB5-178BA9C31A4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3" y="78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綾部市</a:t>
                </a:r>
              </a:p>
            </p:txBody>
          </p:sp>
          <p:sp>
            <p:nvSpPr>
              <p:cNvPr id="20554" name="WordArt 74">
                <a:extLst>
                  <a:ext uri="{FF2B5EF4-FFF2-40B4-BE49-F238E27FC236}">
                    <a16:creationId xmlns:a16="http://schemas.microsoft.com/office/drawing/2014/main" id="{A72F8F3D-5F0C-4736-902A-2BF4A75C8C1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4" y="79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綾部市</a:t>
                </a:r>
              </a:p>
            </p:txBody>
          </p:sp>
        </p:grpSp>
        <p:grpSp>
          <p:nvGrpSpPr>
            <p:cNvPr id="20555" name="Group 75">
              <a:extLst>
                <a:ext uri="{FF2B5EF4-FFF2-40B4-BE49-F238E27FC236}">
                  <a16:creationId xmlns:a16="http://schemas.microsoft.com/office/drawing/2014/main" id="{CC0A04E9-B43D-4DE4-8273-0FDF0521FF7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53" y="4271"/>
              <a:ext cx="233" cy="74"/>
              <a:chOff x="6933" y="789"/>
              <a:chExt cx="233" cy="74"/>
            </a:xfrm>
          </p:grpSpPr>
          <p:sp>
            <p:nvSpPr>
              <p:cNvPr id="20556" name="WordArt 76">
                <a:extLst>
                  <a:ext uri="{FF2B5EF4-FFF2-40B4-BE49-F238E27FC236}">
                    <a16:creationId xmlns:a16="http://schemas.microsoft.com/office/drawing/2014/main" id="{8674C1F6-DE9C-424B-AEBB-9C98E28F956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33" y="789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中京区</a:t>
                </a:r>
              </a:p>
            </p:txBody>
          </p:sp>
          <p:sp>
            <p:nvSpPr>
              <p:cNvPr id="20557" name="WordArt 77">
                <a:extLst>
                  <a:ext uri="{FF2B5EF4-FFF2-40B4-BE49-F238E27FC236}">
                    <a16:creationId xmlns:a16="http://schemas.microsoft.com/office/drawing/2014/main" id="{65BE35E3-1876-47C7-B908-7E3D8B446EA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34" y="790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中京区</a:t>
                </a:r>
              </a:p>
            </p:txBody>
          </p:sp>
        </p:grpSp>
        <p:grpSp>
          <p:nvGrpSpPr>
            <p:cNvPr id="20558" name="Group 78">
              <a:extLst>
                <a:ext uri="{FF2B5EF4-FFF2-40B4-BE49-F238E27FC236}">
                  <a16:creationId xmlns:a16="http://schemas.microsoft.com/office/drawing/2014/main" id="{49D3DDDC-5623-4507-8399-3574E3D0CD5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73" y="5632"/>
              <a:ext cx="341" cy="81"/>
              <a:chOff x="4706" y="789"/>
              <a:chExt cx="341" cy="81"/>
            </a:xfrm>
          </p:grpSpPr>
          <p:sp>
            <p:nvSpPr>
              <p:cNvPr id="20559" name="WordArt 79">
                <a:extLst>
                  <a:ext uri="{FF2B5EF4-FFF2-40B4-BE49-F238E27FC236}">
                    <a16:creationId xmlns:a16="http://schemas.microsoft.com/office/drawing/2014/main" id="{3E42FB96-EB5F-4964-B09B-3C8DBC10626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6" y="789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南山城村</a:t>
                </a:r>
              </a:p>
            </p:txBody>
          </p:sp>
          <p:sp>
            <p:nvSpPr>
              <p:cNvPr id="20560" name="WordArt 80">
                <a:extLst>
                  <a:ext uri="{FF2B5EF4-FFF2-40B4-BE49-F238E27FC236}">
                    <a16:creationId xmlns:a16="http://schemas.microsoft.com/office/drawing/2014/main" id="{1B73AA6C-275F-44C1-8AED-49BEB64799F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7" y="790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南山城村</a:t>
                </a:r>
              </a:p>
            </p:txBody>
          </p:sp>
        </p:grpSp>
        <p:grpSp>
          <p:nvGrpSpPr>
            <p:cNvPr id="20561" name="Group 81">
              <a:extLst>
                <a:ext uri="{FF2B5EF4-FFF2-40B4-BE49-F238E27FC236}">
                  <a16:creationId xmlns:a16="http://schemas.microsoft.com/office/drawing/2014/main" id="{E1943B53-E739-430C-863A-CE7221F48D7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32" y="4271"/>
              <a:ext cx="255" cy="81"/>
              <a:chOff x="5273" y="983"/>
              <a:chExt cx="255" cy="81"/>
            </a:xfrm>
          </p:grpSpPr>
          <p:sp>
            <p:nvSpPr>
              <p:cNvPr id="20562" name="WordArt 82">
                <a:extLst>
                  <a:ext uri="{FF2B5EF4-FFF2-40B4-BE49-F238E27FC236}">
                    <a16:creationId xmlns:a16="http://schemas.microsoft.com/office/drawing/2014/main" id="{34C3C7E4-48B4-465F-932C-F89F88C9A8C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3" y="983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亀岡市</a:t>
                </a:r>
              </a:p>
            </p:txBody>
          </p:sp>
          <p:sp>
            <p:nvSpPr>
              <p:cNvPr id="20563" name="WordArt 83">
                <a:extLst>
                  <a:ext uri="{FF2B5EF4-FFF2-40B4-BE49-F238E27FC236}">
                    <a16:creationId xmlns:a16="http://schemas.microsoft.com/office/drawing/2014/main" id="{BFFCA1B5-98B0-4896-92A8-87F43DB85FA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4" y="984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亀岡市</a:t>
                </a:r>
              </a:p>
            </p:txBody>
          </p:sp>
        </p:grpSp>
        <p:grpSp>
          <p:nvGrpSpPr>
            <p:cNvPr id="20564" name="Group 84">
              <a:extLst>
                <a:ext uri="{FF2B5EF4-FFF2-40B4-BE49-F238E27FC236}">
                  <a16:creationId xmlns:a16="http://schemas.microsoft.com/office/drawing/2014/main" id="{86E3292B-9132-41E2-BA26-66D71A21C48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60" y="4391"/>
              <a:ext cx="233" cy="74"/>
              <a:chOff x="6933" y="983"/>
              <a:chExt cx="233" cy="74"/>
            </a:xfrm>
          </p:grpSpPr>
          <p:sp>
            <p:nvSpPr>
              <p:cNvPr id="20565" name="WordArt 85">
                <a:extLst>
                  <a:ext uri="{FF2B5EF4-FFF2-40B4-BE49-F238E27FC236}">
                    <a16:creationId xmlns:a16="http://schemas.microsoft.com/office/drawing/2014/main" id="{CB211FA8-DE67-4EA4-8D38-B2A214B9B22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33" y="983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東山区</a:t>
                </a:r>
              </a:p>
            </p:txBody>
          </p:sp>
          <p:sp>
            <p:nvSpPr>
              <p:cNvPr id="20566" name="WordArt 86">
                <a:extLst>
                  <a:ext uri="{FF2B5EF4-FFF2-40B4-BE49-F238E27FC236}">
                    <a16:creationId xmlns:a16="http://schemas.microsoft.com/office/drawing/2014/main" id="{C10BADA2-2870-475D-A877-54C6D32F0E8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34" y="984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東山区</a:t>
                </a:r>
              </a:p>
            </p:txBody>
          </p:sp>
        </p:grpSp>
        <p:grpSp>
          <p:nvGrpSpPr>
            <p:cNvPr id="20567" name="Group 87">
              <a:extLst>
                <a:ext uri="{FF2B5EF4-FFF2-40B4-BE49-F238E27FC236}">
                  <a16:creationId xmlns:a16="http://schemas.microsoft.com/office/drawing/2014/main" id="{5050F714-F4BB-4787-AD1A-CF9A1FC49B7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38" y="3137"/>
              <a:ext cx="341" cy="81"/>
              <a:chOff x="4706" y="983"/>
              <a:chExt cx="341" cy="81"/>
            </a:xfrm>
          </p:grpSpPr>
          <p:sp>
            <p:nvSpPr>
              <p:cNvPr id="20568" name="WordArt 88">
                <a:extLst>
                  <a:ext uri="{FF2B5EF4-FFF2-40B4-BE49-F238E27FC236}">
                    <a16:creationId xmlns:a16="http://schemas.microsoft.com/office/drawing/2014/main" id="{77918610-597A-4B48-8401-68DAD132788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6" y="983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京丹波町</a:t>
                </a:r>
              </a:p>
            </p:txBody>
          </p:sp>
          <p:sp>
            <p:nvSpPr>
              <p:cNvPr id="20569" name="WordArt 89">
                <a:extLst>
                  <a:ext uri="{FF2B5EF4-FFF2-40B4-BE49-F238E27FC236}">
                    <a16:creationId xmlns:a16="http://schemas.microsoft.com/office/drawing/2014/main" id="{035DA391-6B80-4825-9206-D272D6F3E73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7" y="984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京丹波町</a:t>
                </a:r>
              </a:p>
            </p:txBody>
          </p:sp>
        </p:grpSp>
        <p:grpSp>
          <p:nvGrpSpPr>
            <p:cNvPr id="20570" name="Group 90">
              <a:extLst>
                <a:ext uri="{FF2B5EF4-FFF2-40B4-BE49-F238E27FC236}">
                  <a16:creationId xmlns:a16="http://schemas.microsoft.com/office/drawing/2014/main" id="{7D81B118-080F-4E6B-B414-4B36D1BBAB8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79" y="4838"/>
              <a:ext cx="255" cy="81"/>
              <a:chOff x="5273" y="1129"/>
              <a:chExt cx="255" cy="81"/>
            </a:xfrm>
          </p:grpSpPr>
          <p:sp>
            <p:nvSpPr>
              <p:cNvPr id="20571" name="WordArt 91">
                <a:extLst>
                  <a:ext uri="{FF2B5EF4-FFF2-40B4-BE49-F238E27FC236}">
                    <a16:creationId xmlns:a16="http://schemas.microsoft.com/office/drawing/2014/main" id="{0B219739-3C80-44B1-934B-53EC36B6895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3" y="112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宇治市</a:t>
                </a:r>
              </a:p>
            </p:txBody>
          </p:sp>
          <p:sp>
            <p:nvSpPr>
              <p:cNvPr id="20572" name="WordArt 92">
                <a:extLst>
                  <a:ext uri="{FF2B5EF4-FFF2-40B4-BE49-F238E27FC236}">
                    <a16:creationId xmlns:a16="http://schemas.microsoft.com/office/drawing/2014/main" id="{51425EA1-FA7B-4811-A975-C1830446716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4" y="113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宇治市</a:t>
                </a:r>
              </a:p>
            </p:txBody>
          </p:sp>
        </p:grpSp>
        <p:grpSp>
          <p:nvGrpSpPr>
            <p:cNvPr id="20573" name="Group 93">
              <a:extLst>
                <a:ext uri="{FF2B5EF4-FFF2-40B4-BE49-F238E27FC236}">
                  <a16:creationId xmlns:a16="http://schemas.microsoft.com/office/drawing/2014/main" id="{50F27C9C-9226-40EB-9929-F27690365A9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26" y="4385"/>
              <a:ext cx="233" cy="74"/>
              <a:chOff x="6933" y="1129"/>
              <a:chExt cx="233" cy="74"/>
            </a:xfrm>
          </p:grpSpPr>
          <p:sp>
            <p:nvSpPr>
              <p:cNvPr id="20574" name="WordArt 94">
                <a:extLst>
                  <a:ext uri="{FF2B5EF4-FFF2-40B4-BE49-F238E27FC236}">
                    <a16:creationId xmlns:a16="http://schemas.microsoft.com/office/drawing/2014/main" id="{8161B0C0-9223-4381-A59F-5EB0CF38BD0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33" y="1129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下京区</a:t>
                </a:r>
              </a:p>
            </p:txBody>
          </p:sp>
          <p:sp>
            <p:nvSpPr>
              <p:cNvPr id="20575" name="WordArt 95">
                <a:extLst>
                  <a:ext uri="{FF2B5EF4-FFF2-40B4-BE49-F238E27FC236}">
                    <a16:creationId xmlns:a16="http://schemas.microsoft.com/office/drawing/2014/main" id="{C9528E04-1086-4355-86F5-811507F6A0A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34" y="1130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下京区</a:t>
                </a:r>
              </a:p>
            </p:txBody>
          </p:sp>
        </p:grpSp>
        <p:grpSp>
          <p:nvGrpSpPr>
            <p:cNvPr id="20576" name="Group 96">
              <a:extLst>
                <a:ext uri="{FF2B5EF4-FFF2-40B4-BE49-F238E27FC236}">
                  <a16:creationId xmlns:a16="http://schemas.microsoft.com/office/drawing/2014/main" id="{F9A005BD-456E-4A45-86FE-0C84B10870A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77" y="1550"/>
              <a:ext cx="341" cy="81"/>
              <a:chOff x="4706" y="1129"/>
              <a:chExt cx="341" cy="81"/>
            </a:xfrm>
          </p:grpSpPr>
          <p:sp>
            <p:nvSpPr>
              <p:cNvPr id="20577" name="WordArt 97">
                <a:extLst>
                  <a:ext uri="{FF2B5EF4-FFF2-40B4-BE49-F238E27FC236}">
                    <a16:creationId xmlns:a16="http://schemas.microsoft.com/office/drawing/2014/main" id="{84A89868-9276-4A88-8F26-29BAAE44834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6" y="1129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与謝野町</a:t>
                </a:r>
              </a:p>
            </p:txBody>
          </p:sp>
          <p:sp>
            <p:nvSpPr>
              <p:cNvPr id="20578" name="WordArt 98">
                <a:extLst>
                  <a:ext uri="{FF2B5EF4-FFF2-40B4-BE49-F238E27FC236}">
                    <a16:creationId xmlns:a16="http://schemas.microsoft.com/office/drawing/2014/main" id="{A0429D21-76EF-4989-B64F-6775FACA83B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7" y="1130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与謝野町</a:t>
                </a:r>
              </a:p>
            </p:txBody>
          </p:sp>
        </p:grpSp>
        <p:grpSp>
          <p:nvGrpSpPr>
            <p:cNvPr id="20579" name="Group 99">
              <a:extLst>
                <a:ext uri="{FF2B5EF4-FFF2-40B4-BE49-F238E27FC236}">
                  <a16:creationId xmlns:a16="http://schemas.microsoft.com/office/drawing/2014/main" id="{B09B4670-3A14-449C-B139-1AA6A6C3B26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58" y="1096"/>
              <a:ext cx="255" cy="81"/>
              <a:chOff x="5273" y="1356"/>
              <a:chExt cx="255" cy="81"/>
            </a:xfrm>
          </p:grpSpPr>
          <p:sp>
            <p:nvSpPr>
              <p:cNvPr id="20580" name="WordArt 100">
                <a:extLst>
                  <a:ext uri="{FF2B5EF4-FFF2-40B4-BE49-F238E27FC236}">
                    <a16:creationId xmlns:a16="http://schemas.microsoft.com/office/drawing/2014/main" id="{330C831C-4B67-4D0A-9739-025A6F1256A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3" y="1356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宮津市</a:t>
                </a:r>
              </a:p>
            </p:txBody>
          </p:sp>
          <p:sp>
            <p:nvSpPr>
              <p:cNvPr id="20581" name="WordArt 101">
                <a:extLst>
                  <a:ext uri="{FF2B5EF4-FFF2-40B4-BE49-F238E27FC236}">
                    <a16:creationId xmlns:a16="http://schemas.microsoft.com/office/drawing/2014/main" id="{349D56F5-F681-43E2-A991-A59B2A6B05A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4" y="135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宮津市</a:t>
                </a:r>
              </a:p>
            </p:txBody>
          </p:sp>
        </p:grpSp>
        <p:grpSp>
          <p:nvGrpSpPr>
            <p:cNvPr id="20582" name="Group 102">
              <a:extLst>
                <a:ext uri="{FF2B5EF4-FFF2-40B4-BE49-F238E27FC236}">
                  <a16:creationId xmlns:a16="http://schemas.microsoft.com/office/drawing/2014/main" id="{20F2FAC6-8BBF-4613-A0E4-C68B417CFBC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72" y="3478"/>
              <a:ext cx="233" cy="74"/>
              <a:chOff x="6933" y="1356"/>
              <a:chExt cx="233" cy="74"/>
            </a:xfrm>
          </p:grpSpPr>
          <p:sp>
            <p:nvSpPr>
              <p:cNvPr id="20583" name="WordArt 103">
                <a:extLst>
                  <a:ext uri="{FF2B5EF4-FFF2-40B4-BE49-F238E27FC236}">
                    <a16:creationId xmlns:a16="http://schemas.microsoft.com/office/drawing/2014/main" id="{0C5D6537-5DD8-483C-B89C-CCE7EC18D79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33" y="1356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右京区</a:t>
                </a:r>
              </a:p>
            </p:txBody>
          </p:sp>
          <p:sp>
            <p:nvSpPr>
              <p:cNvPr id="20584" name="WordArt 104">
                <a:extLst>
                  <a:ext uri="{FF2B5EF4-FFF2-40B4-BE49-F238E27FC236}">
                    <a16:creationId xmlns:a16="http://schemas.microsoft.com/office/drawing/2014/main" id="{2B2EA677-0C12-47DB-BDE1-E201DE0BEC5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34" y="1357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右京区</a:t>
                </a:r>
              </a:p>
            </p:txBody>
          </p:sp>
        </p:grpSp>
        <p:grpSp>
          <p:nvGrpSpPr>
            <p:cNvPr id="20585" name="Group 105">
              <a:extLst>
                <a:ext uri="{FF2B5EF4-FFF2-40B4-BE49-F238E27FC236}">
                  <a16:creationId xmlns:a16="http://schemas.microsoft.com/office/drawing/2014/main" id="{58DE0A3A-EB2C-4A6C-9F4C-3D9695508A4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25" y="5324"/>
              <a:ext cx="341" cy="81"/>
              <a:chOff x="4706" y="1356"/>
              <a:chExt cx="341" cy="81"/>
            </a:xfrm>
          </p:grpSpPr>
          <p:sp>
            <p:nvSpPr>
              <p:cNvPr id="20586" name="WordArt 106">
                <a:extLst>
                  <a:ext uri="{FF2B5EF4-FFF2-40B4-BE49-F238E27FC236}">
                    <a16:creationId xmlns:a16="http://schemas.microsoft.com/office/drawing/2014/main" id="{01C319B4-F4BA-45FD-AC39-065D5B9B595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6" y="1356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京田辺市</a:t>
                </a:r>
              </a:p>
            </p:txBody>
          </p:sp>
          <p:sp>
            <p:nvSpPr>
              <p:cNvPr id="20587" name="WordArt 107">
                <a:extLst>
                  <a:ext uri="{FF2B5EF4-FFF2-40B4-BE49-F238E27FC236}">
                    <a16:creationId xmlns:a16="http://schemas.microsoft.com/office/drawing/2014/main" id="{75B119CA-8C1D-4214-8CF0-E35CD5F6638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7" y="1357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京田辺市</a:t>
                </a:r>
              </a:p>
            </p:txBody>
          </p:sp>
        </p:grpSp>
        <p:grpSp>
          <p:nvGrpSpPr>
            <p:cNvPr id="20588" name="Group 108">
              <a:extLst>
                <a:ext uri="{FF2B5EF4-FFF2-40B4-BE49-F238E27FC236}">
                  <a16:creationId xmlns:a16="http://schemas.microsoft.com/office/drawing/2014/main" id="{92683397-76CF-469C-B313-6EA31813DF0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66" y="5179"/>
              <a:ext cx="255" cy="81"/>
              <a:chOff x="5727" y="416"/>
              <a:chExt cx="255" cy="81"/>
            </a:xfrm>
          </p:grpSpPr>
          <p:sp>
            <p:nvSpPr>
              <p:cNvPr id="20589" name="WordArt 109">
                <a:extLst>
                  <a:ext uri="{FF2B5EF4-FFF2-40B4-BE49-F238E27FC236}">
                    <a16:creationId xmlns:a16="http://schemas.microsoft.com/office/drawing/2014/main" id="{6638018E-027C-47B2-A18F-A22DE5B0DD6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27" y="416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城陽市</a:t>
                </a:r>
              </a:p>
            </p:txBody>
          </p:sp>
          <p:sp>
            <p:nvSpPr>
              <p:cNvPr id="20590" name="WordArt 110">
                <a:extLst>
                  <a:ext uri="{FF2B5EF4-FFF2-40B4-BE49-F238E27FC236}">
                    <a16:creationId xmlns:a16="http://schemas.microsoft.com/office/drawing/2014/main" id="{63D17320-3832-4B4C-A660-BC081EB40C6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28" y="41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城陽市</a:t>
                </a:r>
              </a:p>
            </p:txBody>
          </p:sp>
        </p:grpSp>
        <p:grpSp>
          <p:nvGrpSpPr>
            <p:cNvPr id="20591" name="Group 111">
              <a:extLst>
                <a:ext uri="{FF2B5EF4-FFF2-40B4-BE49-F238E27FC236}">
                  <a16:creationId xmlns:a16="http://schemas.microsoft.com/office/drawing/2014/main" id="{24562332-413F-4208-AAEB-FAE930F0C2C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99" y="4612"/>
              <a:ext cx="255" cy="81"/>
              <a:chOff x="5727" y="562"/>
              <a:chExt cx="255" cy="81"/>
            </a:xfrm>
          </p:grpSpPr>
          <p:sp>
            <p:nvSpPr>
              <p:cNvPr id="20592" name="WordArt 112">
                <a:extLst>
                  <a:ext uri="{FF2B5EF4-FFF2-40B4-BE49-F238E27FC236}">
                    <a16:creationId xmlns:a16="http://schemas.microsoft.com/office/drawing/2014/main" id="{84A5D7DE-DE18-4C35-953A-899B09D8BF1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27" y="562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向日市</a:t>
                </a:r>
              </a:p>
            </p:txBody>
          </p:sp>
          <p:sp>
            <p:nvSpPr>
              <p:cNvPr id="20593" name="WordArt 113">
                <a:extLst>
                  <a:ext uri="{FF2B5EF4-FFF2-40B4-BE49-F238E27FC236}">
                    <a16:creationId xmlns:a16="http://schemas.microsoft.com/office/drawing/2014/main" id="{DF2C346F-36D9-4D94-85F2-DD8B98125F1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28" y="56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向日市</a:t>
                </a:r>
              </a:p>
            </p:txBody>
          </p:sp>
        </p:grpSp>
        <p:grpSp>
          <p:nvGrpSpPr>
            <p:cNvPr id="20594" name="Group 114">
              <a:extLst>
                <a:ext uri="{FF2B5EF4-FFF2-40B4-BE49-F238E27FC236}">
                  <a16:creationId xmlns:a16="http://schemas.microsoft.com/office/drawing/2014/main" id="{59E3F91E-C6DC-4C5E-83BB-0E2F9D2AF7A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19" y="3024"/>
              <a:ext cx="255" cy="81"/>
              <a:chOff x="5727" y="789"/>
              <a:chExt cx="255" cy="81"/>
            </a:xfrm>
          </p:grpSpPr>
          <p:sp>
            <p:nvSpPr>
              <p:cNvPr id="20595" name="WordArt 115">
                <a:extLst>
                  <a:ext uri="{FF2B5EF4-FFF2-40B4-BE49-F238E27FC236}">
                    <a16:creationId xmlns:a16="http://schemas.microsoft.com/office/drawing/2014/main" id="{4A5D3F11-BE81-4946-A4B9-E3057D83944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27" y="78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南丹市</a:t>
                </a:r>
              </a:p>
            </p:txBody>
          </p:sp>
          <p:sp>
            <p:nvSpPr>
              <p:cNvPr id="20596" name="WordArt 116">
                <a:extLst>
                  <a:ext uri="{FF2B5EF4-FFF2-40B4-BE49-F238E27FC236}">
                    <a16:creationId xmlns:a16="http://schemas.microsoft.com/office/drawing/2014/main" id="{2A97D2B2-1964-41C3-98D3-87BFACDC1AB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28" y="79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南丹市</a:t>
                </a:r>
              </a:p>
            </p:txBody>
          </p:sp>
        </p:grpSp>
        <p:grpSp>
          <p:nvGrpSpPr>
            <p:cNvPr id="20597" name="Group 117">
              <a:extLst>
                <a:ext uri="{FF2B5EF4-FFF2-40B4-BE49-F238E27FC236}">
                  <a16:creationId xmlns:a16="http://schemas.microsoft.com/office/drawing/2014/main" id="{53F62082-E95B-4E8C-8077-253C5B69E28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12" y="5065"/>
              <a:ext cx="255" cy="81"/>
              <a:chOff x="5727" y="983"/>
              <a:chExt cx="255" cy="81"/>
            </a:xfrm>
          </p:grpSpPr>
          <p:sp>
            <p:nvSpPr>
              <p:cNvPr id="20598" name="WordArt 118">
                <a:extLst>
                  <a:ext uri="{FF2B5EF4-FFF2-40B4-BE49-F238E27FC236}">
                    <a16:creationId xmlns:a16="http://schemas.microsoft.com/office/drawing/2014/main" id="{3D655DE0-97F2-4F22-B510-9975C8DE927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27" y="983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八幡市</a:t>
                </a:r>
              </a:p>
            </p:txBody>
          </p:sp>
          <p:sp>
            <p:nvSpPr>
              <p:cNvPr id="20599" name="WordArt 119">
                <a:extLst>
                  <a:ext uri="{FF2B5EF4-FFF2-40B4-BE49-F238E27FC236}">
                    <a16:creationId xmlns:a16="http://schemas.microsoft.com/office/drawing/2014/main" id="{6232479A-A837-410A-92F4-E17D4809ACC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28" y="984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八幡市</a:t>
                </a:r>
              </a:p>
            </p:txBody>
          </p:sp>
        </p:grpSp>
        <p:grpSp>
          <p:nvGrpSpPr>
            <p:cNvPr id="20600" name="Group 120">
              <a:extLst>
                <a:ext uri="{FF2B5EF4-FFF2-40B4-BE49-F238E27FC236}">
                  <a16:creationId xmlns:a16="http://schemas.microsoft.com/office/drawing/2014/main" id="{D83D5E74-2B21-4D2F-BB0D-03D6A0EF01A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71" y="335"/>
              <a:ext cx="255" cy="81"/>
              <a:chOff x="5727" y="1356"/>
              <a:chExt cx="255" cy="81"/>
            </a:xfrm>
          </p:grpSpPr>
          <p:sp>
            <p:nvSpPr>
              <p:cNvPr id="20601" name="WordArt 121">
                <a:extLst>
                  <a:ext uri="{FF2B5EF4-FFF2-40B4-BE49-F238E27FC236}">
                    <a16:creationId xmlns:a16="http://schemas.microsoft.com/office/drawing/2014/main" id="{D85C0503-F7FC-4DF6-B732-8DC37435C23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27" y="1356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伊根町</a:t>
                </a:r>
              </a:p>
            </p:txBody>
          </p:sp>
          <p:sp>
            <p:nvSpPr>
              <p:cNvPr id="20602" name="WordArt 122">
                <a:extLst>
                  <a:ext uri="{FF2B5EF4-FFF2-40B4-BE49-F238E27FC236}">
                    <a16:creationId xmlns:a16="http://schemas.microsoft.com/office/drawing/2014/main" id="{1AFD3702-65FB-46A8-A347-FD96DB53569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28" y="135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伊根町</a:t>
                </a:r>
              </a:p>
            </p:txBody>
          </p:sp>
        </p:grpSp>
        <p:grpSp>
          <p:nvGrpSpPr>
            <p:cNvPr id="20603" name="Group 123">
              <a:extLst>
                <a:ext uri="{FF2B5EF4-FFF2-40B4-BE49-F238E27FC236}">
                  <a16:creationId xmlns:a16="http://schemas.microsoft.com/office/drawing/2014/main" id="{DAB6F20F-A828-4F73-85DA-A2F2F0A0DDC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33" y="5746"/>
              <a:ext cx="255" cy="81"/>
              <a:chOff x="6153" y="416"/>
              <a:chExt cx="255" cy="81"/>
            </a:xfrm>
          </p:grpSpPr>
          <p:sp>
            <p:nvSpPr>
              <p:cNvPr id="20604" name="WordArt 124">
                <a:extLst>
                  <a:ext uri="{FF2B5EF4-FFF2-40B4-BE49-F238E27FC236}">
                    <a16:creationId xmlns:a16="http://schemas.microsoft.com/office/drawing/2014/main" id="{F49A9944-57EA-4072-A3FE-56380E861B1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53" y="416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笠置町</a:t>
                </a:r>
              </a:p>
            </p:txBody>
          </p:sp>
          <p:sp>
            <p:nvSpPr>
              <p:cNvPr id="20605" name="WordArt 125">
                <a:extLst>
                  <a:ext uri="{FF2B5EF4-FFF2-40B4-BE49-F238E27FC236}">
                    <a16:creationId xmlns:a16="http://schemas.microsoft.com/office/drawing/2014/main" id="{28AB2BF0-70F7-4484-AE03-37DF1D79F68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54" y="41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笠置町</a:t>
                </a:r>
              </a:p>
            </p:txBody>
          </p:sp>
        </p:grpSp>
        <p:grpSp>
          <p:nvGrpSpPr>
            <p:cNvPr id="20606" name="Group 126">
              <a:extLst>
                <a:ext uri="{FF2B5EF4-FFF2-40B4-BE49-F238E27FC236}">
                  <a16:creationId xmlns:a16="http://schemas.microsoft.com/office/drawing/2014/main" id="{8F51FB40-DA25-4728-9E7A-B75D402499F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20" y="5405"/>
              <a:ext cx="255" cy="81"/>
              <a:chOff x="6153" y="789"/>
              <a:chExt cx="255" cy="81"/>
            </a:xfrm>
          </p:grpSpPr>
          <p:sp>
            <p:nvSpPr>
              <p:cNvPr id="20607" name="WordArt 127">
                <a:extLst>
                  <a:ext uri="{FF2B5EF4-FFF2-40B4-BE49-F238E27FC236}">
                    <a16:creationId xmlns:a16="http://schemas.microsoft.com/office/drawing/2014/main" id="{D7936DB0-687C-447B-B109-25BD59A7C4D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53" y="78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和束町</a:t>
                </a:r>
              </a:p>
            </p:txBody>
          </p:sp>
          <p:sp>
            <p:nvSpPr>
              <p:cNvPr id="20608" name="WordArt 128">
                <a:extLst>
                  <a:ext uri="{FF2B5EF4-FFF2-40B4-BE49-F238E27FC236}">
                    <a16:creationId xmlns:a16="http://schemas.microsoft.com/office/drawing/2014/main" id="{CF7A0373-A049-47C7-B1BF-668E393D740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54" y="79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和束町</a:t>
                </a:r>
              </a:p>
            </p:txBody>
          </p:sp>
        </p:grpSp>
        <p:grpSp>
          <p:nvGrpSpPr>
            <p:cNvPr id="20609" name="Group 129">
              <a:extLst>
                <a:ext uri="{FF2B5EF4-FFF2-40B4-BE49-F238E27FC236}">
                  <a16:creationId xmlns:a16="http://schemas.microsoft.com/office/drawing/2014/main" id="{6DE48146-F20C-4684-B9B7-3ECBE9358F1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79" y="5405"/>
              <a:ext cx="255" cy="81"/>
              <a:chOff x="6153" y="1129"/>
              <a:chExt cx="255" cy="81"/>
            </a:xfrm>
          </p:grpSpPr>
          <p:sp>
            <p:nvSpPr>
              <p:cNvPr id="20610" name="WordArt 130">
                <a:extLst>
                  <a:ext uri="{FF2B5EF4-FFF2-40B4-BE49-F238E27FC236}">
                    <a16:creationId xmlns:a16="http://schemas.microsoft.com/office/drawing/2014/main" id="{EB542621-2916-4E20-92AC-2D56C8556A7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53" y="112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井手町</a:t>
                </a:r>
              </a:p>
            </p:txBody>
          </p:sp>
          <p:sp>
            <p:nvSpPr>
              <p:cNvPr id="20611" name="WordArt 131">
                <a:extLst>
                  <a:ext uri="{FF2B5EF4-FFF2-40B4-BE49-F238E27FC236}">
                    <a16:creationId xmlns:a16="http://schemas.microsoft.com/office/drawing/2014/main" id="{E3AFAD44-77E1-498C-B952-C66F2652612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54" y="113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井手町</a:t>
                </a:r>
              </a:p>
            </p:txBody>
          </p:sp>
        </p:grpSp>
        <p:grpSp>
          <p:nvGrpSpPr>
            <p:cNvPr id="20612" name="Group 132">
              <a:extLst>
                <a:ext uri="{FF2B5EF4-FFF2-40B4-BE49-F238E27FC236}">
                  <a16:creationId xmlns:a16="http://schemas.microsoft.com/office/drawing/2014/main" id="{C31E9860-54F5-4357-8604-DDB11DD5BA7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39" y="5632"/>
              <a:ext cx="255" cy="81"/>
              <a:chOff x="6153" y="1356"/>
              <a:chExt cx="255" cy="81"/>
            </a:xfrm>
          </p:grpSpPr>
          <p:sp>
            <p:nvSpPr>
              <p:cNvPr id="20613" name="WordArt 133">
                <a:extLst>
                  <a:ext uri="{FF2B5EF4-FFF2-40B4-BE49-F238E27FC236}">
                    <a16:creationId xmlns:a16="http://schemas.microsoft.com/office/drawing/2014/main" id="{35D1DF7E-CD77-4FC5-ABCB-5990F78ED27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53" y="1356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精華町</a:t>
                </a:r>
              </a:p>
            </p:txBody>
          </p:sp>
          <p:sp>
            <p:nvSpPr>
              <p:cNvPr id="20614" name="WordArt 134">
                <a:extLst>
                  <a:ext uri="{FF2B5EF4-FFF2-40B4-BE49-F238E27FC236}">
                    <a16:creationId xmlns:a16="http://schemas.microsoft.com/office/drawing/2014/main" id="{18658837-FCD7-4027-8F5D-728D2CB7DFB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54" y="135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精華町</a:t>
                </a:r>
              </a:p>
            </p:txBody>
          </p:sp>
        </p:grpSp>
        <p:grpSp>
          <p:nvGrpSpPr>
            <p:cNvPr id="20615" name="Group 135">
              <a:extLst>
                <a:ext uri="{FF2B5EF4-FFF2-40B4-BE49-F238E27FC236}">
                  <a16:creationId xmlns:a16="http://schemas.microsoft.com/office/drawing/2014/main" id="{AC3DA303-77A4-4E26-AA66-09129BA81BF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46" y="4651"/>
              <a:ext cx="233" cy="74"/>
              <a:chOff x="7314" y="990"/>
              <a:chExt cx="233" cy="74"/>
            </a:xfrm>
          </p:grpSpPr>
          <p:sp>
            <p:nvSpPr>
              <p:cNvPr id="20616" name="WordArt 136">
                <a:extLst>
                  <a:ext uri="{FF2B5EF4-FFF2-40B4-BE49-F238E27FC236}">
                    <a16:creationId xmlns:a16="http://schemas.microsoft.com/office/drawing/2014/main" id="{5E827F6B-2D55-40AE-A509-2C0D0CA773F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14" y="990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伏見区</a:t>
                </a:r>
              </a:p>
            </p:txBody>
          </p:sp>
          <p:sp>
            <p:nvSpPr>
              <p:cNvPr id="20617" name="WordArt 137">
                <a:extLst>
                  <a:ext uri="{FF2B5EF4-FFF2-40B4-BE49-F238E27FC236}">
                    <a16:creationId xmlns:a16="http://schemas.microsoft.com/office/drawing/2014/main" id="{65921826-ABCC-462B-AAE6-629F2C9A600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15" y="991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伏見区</a:t>
                </a:r>
              </a:p>
            </p:txBody>
          </p:sp>
        </p:grpSp>
        <p:grpSp>
          <p:nvGrpSpPr>
            <p:cNvPr id="20618" name="Group 138">
              <a:extLst>
                <a:ext uri="{FF2B5EF4-FFF2-40B4-BE49-F238E27FC236}">
                  <a16:creationId xmlns:a16="http://schemas.microsoft.com/office/drawing/2014/main" id="{46F3AF4E-DA03-493E-8C0D-CA2587386BF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70" y="4421"/>
              <a:ext cx="233" cy="74"/>
              <a:chOff x="7314" y="1136"/>
              <a:chExt cx="233" cy="74"/>
            </a:xfrm>
          </p:grpSpPr>
          <p:sp>
            <p:nvSpPr>
              <p:cNvPr id="20619" name="WordArt 139">
                <a:extLst>
                  <a:ext uri="{FF2B5EF4-FFF2-40B4-BE49-F238E27FC236}">
                    <a16:creationId xmlns:a16="http://schemas.microsoft.com/office/drawing/2014/main" id="{6A29C1A3-8A1B-42A9-923B-DE572C381AA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14" y="1136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山科区</a:t>
                </a:r>
              </a:p>
            </p:txBody>
          </p:sp>
          <p:sp>
            <p:nvSpPr>
              <p:cNvPr id="20620" name="WordArt 140">
                <a:extLst>
                  <a:ext uri="{FF2B5EF4-FFF2-40B4-BE49-F238E27FC236}">
                    <a16:creationId xmlns:a16="http://schemas.microsoft.com/office/drawing/2014/main" id="{3BE3B3CE-9991-48CD-95B1-2DC1FE27422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15" y="1137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山科区</a:t>
                </a:r>
              </a:p>
            </p:txBody>
          </p:sp>
        </p:grpSp>
        <p:grpSp>
          <p:nvGrpSpPr>
            <p:cNvPr id="20621" name="Group 141">
              <a:extLst>
                <a:ext uri="{FF2B5EF4-FFF2-40B4-BE49-F238E27FC236}">
                  <a16:creationId xmlns:a16="http://schemas.microsoft.com/office/drawing/2014/main" id="{E536B80A-8549-437D-BD19-7A815CFD50F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79" y="4498"/>
              <a:ext cx="233" cy="74"/>
              <a:chOff x="7314" y="1363"/>
              <a:chExt cx="233" cy="74"/>
            </a:xfrm>
          </p:grpSpPr>
          <p:sp>
            <p:nvSpPr>
              <p:cNvPr id="20622" name="WordArt 142">
                <a:extLst>
                  <a:ext uri="{FF2B5EF4-FFF2-40B4-BE49-F238E27FC236}">
                    <a16:creationId xmlns:a16="http://schemas.microsoft.com/office/drawing/2014/main" id="{08E7F7C1-CA54-4413-9312-0D5266CC08C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14" y="1363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西京区</a:t>
                </a:r>
              </a:p>
            </p:txBody>
          </p:sp>
          <p:sp>
            <p:nvSpPr>
              <p:cNvPr id="20623" name="WordArt 143">
                <a:extLst>
                  <a:ext uri="{FF2B5EF4-FFF2-40B4-BE49-F238E27FC236}">
                    <a16:creationId xmlns:a16="http://schemas.microsoft.com/office/drawing/2014/main" id="{F7352B57-D234-448B-8F98-E76179689D8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15" y="1364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西京区</a:t>
                </a:r>
              </a:p>
            </p:txBody>
          </p:sp>
        </p:grpSp>
        <p:grpSp>
          <p:nvGrpSpPr>
            <p:cNvPr id="20624" name="Group 144">
              <a:extLst>
                <a:ext uri="{FF2B5EF4-FFF2-40B4-BE49-F238E27FC236}">
                  <a16:creationId xmlns:a16="http://schemas.microsoft.com/office/drawing/2014/main" id="{73CC3C01-AFDF-4151-847D-AF72AE23898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51" y="869"/>
              <a:ext cx="341" cy="81"/>
              <a:chOff x="4706" y="1550"/>
              <a:chExt cx="341" cy="81"/>
            </a:xfrm>
          </p:grpSpPr>
          <p:sp>
            <p:nvSpPr>
              <p:cNvPr id="20625" name="WordArt 145">
                <a:extLst>
                  <a:ext uri="{FF2B5EF4-FFF2-40B4-BE49-F238E27FC236}">
                    <a16:creationId xmlns:a16="http://schemas.microsoft.com/office/drawing/2014/main" id="{9B7B5129-CECF-4C81-944B-9C39AD1932B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6" y="1550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京丹後市</a:t>
                </a:r>
              </a:p>
            </p:txBody>
          </p:sp>
          <p:sp>
            <p:nvSpPr>
              <p:cNvPr id="20626" name="WordArt 146">
                <a:extLst>
                  <a:ext uri="{FF2B5EF4-FFF2-40B4-BE49-F238E27FC236}">
                    <a16:creationId xmlns:a16="http://schemas.microsoft.com/office/drawing/2014/main" id="{029412EE-7898-42FA-92DF-BB845525A4B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7" y="1551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京丹後市</a:t>
                </a:r>
              </a:p>
            </p:txBody>
          </p:sp>
        </p:grpSp>
        <p:grpSp>
          <p:nvGrpSpPr>
            <p:cNvPr id="20627" name="Group 147">
              <a:extLst>
                <a:ext uri="{FF2B5EF4-FFF2-40B4-BE49-F238E27FC236}">
                  <a16:creationId xmlns:a16="http://schemas.microsoft.com/office/drawing/2014/main" id="{A4ABEF24-1C7C-40CC-9BB8-20C878345B1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79" y="5632"/>
              <a:ext cx="341" cy="81"/>
              <a:chOff x="5273" y="1550"/>
              <a:chExt cx="341" cy="81"/>
            </a:xfrm>
          </p:grpSpPr>
          <p:sp>
            <p:nvSpPr>
              <p:cNvPr id="20628" name="WordArt 148">
                <a:extLst>
                  <a:ext uri="{FF2B5EF4-FFF2-40B4-BE49-F238E27FC236}">
                    <a16:creationId xmlns:a16="http://schemas.microsoft.com/office/drawing/2014/main" id="{DACBBFA7-D367-468B-9995-81E7CB2B3C4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3" y="1550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木津川市</a:t>
                </a:r>
              </a:p>
            </p:txBody>
          </p:sp>
          <p:sp>
            <p:nvSpPr>
              <p:cNvPr id="20629" name="WordArt 149">
                <a:extLst>
                  <a:ext uri="{FF2B5EF4-FFF2-40B4-BE49-F238E27FC236}">
                    <a16:creationId xmlns:a16="http://schemas.microsoft.com/office/drawing/2014/main" id="{2481A028-2E46-4404-981E-0D18A4581D2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4" y="1551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木津川市</a:t>
                </a:r>
              </a:p>
            </p:txBody>
          </p:sp>
        </p:grpSp>
        <p:grpSp>
          <p:nvGrpSpPr>
            <p:cNvPr id="20630" name="Group 150">
              <a:extLst>
                <a:ext uri="{FF2B5EF4-FFF2-40B4-BE49-F238E27FC236}">
                  <a16:creationId xmlns:a16="http://schemas.microsoft.com/office/drawing/2014/main" id="{D7A795B5-0B76-4F4B-86A1-5FAF2E03A52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86" y="4838"/>
              <a:ext cx="341" cy="81"/>
              <a:chOff x="5273" y="1744"/>
              <a:chExt cx="341" cy="81"/>
            </a:xfrm>
          </p:grpSpPr>
          <p:sp>
            <p:nvSpPr>
              <p:cNvPr id="20631" name="WordArt 151">
                <a:extLst>
                  <a:ext uri="{FF2B5EF4-FFF2-40B4-BE49-F238E27FC236}">
                    <a16:creationId xmlns:a16="http://schemas.microsoft.com/office/drawing/2014/main" id="{6A54AEC7-B245-46A1-8D40-4D6EA2E3886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3" y="1744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大山崎町</a:t>
                </a:r>
              </a:p>
            </p:txBody>
          </p:sp>
          <p:sp>
            <p:nvSpPr>
              <p:cNvPr id="20632" name="WordArt 152">
                <a:extLst>
                  <a:ext uri="{FF2B5EF4-FFF2-40B4-BE49-F238E27FC236}">
                    <a16:creationId xmlns:a16="http://schemas.microsoft.com/office/drawing/2014/main" id="{0F76045F-F569-47F8-94D7-2DA1C51F9E9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4" y="1745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大山崎町</a:t>
                </a:r>
              </a:p>
            </p:txBody>
          </p:sp>
        </p:grpSp>
        <p:grpSp>
          <p:nvGrpSpPr>
            <p:cNvPr id="20633" name="Group 153">
              <a:extLst>
                <a:ext uri="{FF2B5EF4-FFF2-40B4-BE49-F238E27FC236}">
                  <a16:creationId xmlns:a16="http://schemas.microsoft.com/office/drawing/2014/main" id="{B0588665-6DA5-49AC-9D7B-6C7629D20DB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26" y="4952"/>
              <a:ext cx="341" cy="81"/>
              <a:chOff x="4706" y="1729"/>
              <a:chExt cx="341" cy="81"/>
            </a:xfrm>
          </p:grpSpPr>
          <p:sp>
            <p:nvSpPr>
              <p:cNvPr id="20634" name="WordArt 154">
                <a:extLst>
                  <a:ext uri="{FF2B5EF4-FFF2-40B4-BE49-F238E27FC236}">
                    <a16:creationId xmlns:a16="http://schemas.microsoft.com/office/drawing/2014/main" id="{F16692AE-17ED-4828-833C-BE7605541C8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6" y="1729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久御山町</a:t>
                </a:r>
              </a:p>
            </p:txBody>
          </p:sp>
          <p:sp>
            <p:nvSpPr>
              <p:cNvPr id="20635" name="WordArt 155">
                <a:extLst>
                  <a:ext uri="{FF2B5EF4-FFF2-40B4-BE49-F238E27FC236}">
                    <a16:creationId xmlns:a16="http://schemas.microsoft.com/office/drawing/2014/main" id="{1D01D0FD-4199-4DEB-A6A8-700D3188113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7" y="1730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久御山町</a:t>
                </a:r>
              </a:p>
            </p:txBody>
          </p:sp>
        </p:grpSp>
        <p:grpSp>
          <p:nvGrpSpPr>
            <p:cNvPr id="20636" name="Group 156">
              <a:extLst>
                <a:ext uri="{FF2B5EF4-FFF2-40B4-BE49-F238E27FC236}">
                  <a16:creationId xmlns:a16="http://schemas.microsoft.com/office/drawing/2014/main" id="{72843286-AD60-49C1-9CFF-21743E8AF53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06" y="5098"/>
              <a:ext cx="341" cy="81"/>
              <a:chOff x="4706" y="1923"/>
              <a:chExt cx="341" cy="81"/>
            </a:xfrm>
          </p:grpSpPr>
          <p:sp>
            <p:nvSpPr>
              <p:cNvPr id="20637" name="WordArt 157">
                <a:extLst>
                  <a:ext uri="{FF2B5EF4-FFF2-40B4-BE49-F238E27FC236}">
                    <a16:creationId xmlns:a16="http://schemas.microsoft.com/office/drawing/2014/main" id="{4B94F089-9EF3-4CD5-86DA-EF2200A9C9A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6" y="1923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宇治田原町</a:t>
                </a:r>
              </a:p>
            </p:txBody>
          </p:sp>
          <p:sp>
            <p:nvSpPr>
              <p:cNvPr id="20638" name="WordArt 158">
                <a:extLst>
                  <a:ext uri="{FF2B5EF4-FFF2-40B4-BE49-F238E27FC236}">
                    <a16:creationId xmlns:a16="http://schemas.microsoft.com/office/drawing/2014/main" id="{2BAF14D2-96A2-4200-B301-4AB66EAC35B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7" y="1924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宇治田原町</a:t>
                </a:r>
              </a:p>
            </p:txBody>
          </p:sp>
        </p:grp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12" name="Group 8">
            <a:extLst>
              <a:ext uri="{FF2B5EF4-FFF2-40B4-BE49-F238E27FC236}">
                <a16:creationId xmlns:a16="http://schemas.microsoft.com/office/drawing/2014/main" id="{8C26F96A-856F-4DFD-8AFD-DBBF4919AF66}"/>
              </a:ext>
            </a:extLst>
          </p:cNvPr>
          <p:cNvGrpSpPr>
            <a:grpSpLocks/>
          </p:cNvGrpSpPr>
          <p:nvPr/>
        </p:nvGrpSpPr>
        <p:grpSpPr bwMode="auto">
          <a:xfrm>
            <a:off x="7121525" y="4621213"/>
            <a:ext cx="1800225" cy="3060700"/>
            <a:chOff x="4486" y="2911"/>
            <a:chExt cx="1134" cy="1928"/>
          </a:xfrm>
        </p:grpSpPr>
        <p:sp>
          <p:nvSpPr>
            <p:cNvPr id="21513" name="Rectangle 9">
              <a:extLst>
                <a:ext uri="{FF2B5EF4-FFF2-40B4-BE49-F238E27FC236}">
                  <a16:creationId xmlns:a16="http://schemas.microsoft.com/office/drawing/2014/main" id="{70663118-09FD-4EA0-AC75-D914A07558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9" y="4612"/>
              <a:ext cx="681" cy="227"/>
            </a:xfrm>
            <a:prstGeom prst="rect">
              <a:avLst/>
            </a:pr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4" name="Rectangle 10">
              <a:extLst>
                <a:ext uri="{FF2B5EF4-FFF2-40B4-BE49-F238E27FC236}">
                  <a16:creationId xmlns:a16="http://schemas.microsoft.com/office/drawing/2014/main" id="{BA8ACFD1-0012-45B8-B253-2F6E8C6B6A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6" y="2911"/>
              <a:ext cx="340" cy="1360"/>
            </a:xfrm>
            <a:prstGeom prst="rect">
              <a:avLst/>
            </a:pr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5" name="Rectangle 11">
              <a:extLst>
                <a:ext uri="{FF2B5EF4-FFF2-40B4-BE49-F238E27FC236}">
                  <a16:creationId xmlns:a16="http://schemas.microsoft.com/office/drawing/2014/main" id="{D242C0E3-A542-401E-A11D-64EA7FFF01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3" y="2911"/>
              <a:ext cx="453" cy="1360"/>
            </a:xfrm>
            <a:prstGeom prst="rect">
              <a:avLst/>
            </a:pr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6" name="Rectangle 12">
              <a:extLst>
                <a:ext uri="{FF2B5EF4-FFF2-40B4-BE49-F238E27FC236}">
                  <a16:creationId xmlns:a16="http://schemas.microsoft.com/office/drawing/2014/main" id="{9E87FD17-B7A1-404D-A439-F219027582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6" y="3364"/>
              <a:ext cx="227" cy="680"/>
            </a:xfrm>
            <a:prstGeom prst="rect">
              <a:avLst/>
            </a:pr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7" name="Rectangle 13">
              <a:extLst>
                <a:ext uri="{FF2B5EF4-FFF2-40B4-BE49-F238E27FC236}">
                  <a16:creationId xmlns:a16="http://schemas.microsoft.com/office/drawing/2014/main" id="{59F18064-C191-4377-97A1-F760296B1C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6" y="4045"/>
              <a:ext cx="227" cy="226"/>
            </a:xfrm>
            <a:prstGeom prst="rect">
              <a:avLst/>
            </a:pr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8" name="Rectangle 14">
              <a:extLst>
                <a:ext uri="{FF2B5EF4-FFF2-40B4-BE49-F238E27FC236}">
                  <a16:creationId xmlns:a16="http://schemas.microsoft.com/office/drawing/2014/main" id="{7BDDD19C-3901-4F90-8769-111FEFD0A1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79" y="4271"/>
              <a:ext cx="227" cy="341"/>
            </a:xfrm>
            <a:prstGeom prst="rect">
              <a:avLst/>
            </a:pr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9" name="Rectangle 15">
              <a:extLst>
                <a:ext uri="{FF2B5EF4-FFF2-40B4-BE49-F238E27FC236}">
                  <a16:creationId xmlns:a16="http://schemas.microsoft.com/office/drawing/2014/main" id="{F2C71BCB-0A8A-447B-A460-6D75D5CC5F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6" y="4271"/>
              <a:ext cx="340" cy="341"/>
            </a:xfrm>
            <a:prstGeom prst="rect">
              <a:avLst/>
            </a:pr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0" name="Rectangle 16">
              <a:extLst>
                <a:ext uri="{FF2B5EF4-FFF2-40B4-BE49-F238E27FC236}">
                  <a16:creationId xmlns:a16="http://schemas.microsoft.com/office/drawing/2014/main" id="{5DEF7D4B-A152-4481-8EAC-D55F44A959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6" y="4498"/>
              <a:ext cx="340" cy="114"/>
            </a:xfrm>
            <a:prstGeom prst="rect">
              <a:avLst/>
            </a:pr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1" name="Rectangle 17">
              <a:extLst>
                <a:ext uri="{FF2B5EF4-FFF2-40B4-BE49-F238E27FC236}">
                  <a16:creationId xmlns:a16="http://schemas.microsoft.com/office/drawing/2014/main" id="{EB6AFFE7-1B44-4054-B60E-CE0D77AEEB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5" y="4271"/>
              <a:ext cx="113" cy="341"/>
            </a:xfrm>
            <a:prstGeom prst="rect">
              <a:avLst/>
            </a:pr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2" name="Rectangle 18">
              <a:extLst>
                <a:ext uri="{FF2B5EF4-FFF2-40B4-BE49-F238E27FC236}">
                  <a16:creationId xmlns:a16="http://schemas.microsoft.com/office/drawing/2014/main" id="{B6681EA0-F218-4161-8359-3EF91B1B77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6" y="4385"/>
              <a:ext cx="340" cy="114"/>
            </a:xfrm>
            <a:prstGeom prst="rect">
              <a:avLst/>
            </a:pr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3" name="Rectangle 19">
              <a:extLst>
                <a:ext uri="{FF2B5EF4-FFF2-40B4-BE49-F238E27FC236}">
                  <a16:creationId xmlns:a16="http://schemas.microsoft.com/office/drawing/2014/main" id="{E1D6064B-2452-4238-BA8C-0EF6D0F9CC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6" y="4271"/>
              <a:ext cx="340" cy="114"/>
            </a:xfrm>
            <a:prstGeom prst="rect">
              <a:avLst/>
            </a:pr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1524" name="Group 20">
            <a:extLst>
              <a:ext uri="{FF2B5EF4-FFF2-40B4-BE49-F238E27FC236}">
                <a16:creationId xmlns:a16="http://schemas.microsoft.com/office/drawing/2014/main" id="{1C2614B7-B70D-46A9-923E-7CCDDEE3CA57}"/>
              </a:ext>
            </a:extLst>
          </p:cNvPr>
          <p:cNvGrpSpPr>
            <a:grpSpLocks/>
          </p:cNvGrpSpPr>
          <p:nvPr/>
        </p:nvGrpSpPr>
        <p:grpSpPr bwMode="auto">
          <a:xfrm>
            <a:off x="1720850" y="300038"/>
            <a:ext cx="8280400" cy="9180512"/>
            <a:chOff x="1084" y="189"/>
            <a:chExt cx="5216" cy="5783"/>
          </a:xfrm>
        </p:grpSpPr>
        <p:sp>
          <p:nvSpPr>
            <p:cNvPr id="21525" name="Rectangle 21">
              <a:extLst>
                <a:ext uri="{FF2B5EF4-FFF2-40B4-BE49-F238E27FC236}">
                  <a16:creationId xmlns:a16="http://schemas.microsoft.com/office/drawing/2014/main" id="{9676213C-873D-4125-9A04-EC6AB0B9ED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4" y="302"/>
              <a:ext cx="1474" cy="102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6" name="Rectangle 22">
              <a:extLst>
                <a:ext uri="{FF2B5EF4-FFF2-40B4-BE49-F238E27FC236}">
                  <a16:creationId xmlns:a16="http://schemas.microsoft.com/office/drawing/2014/main" id="{485D25AE-A0EF-4D7B-A59C-176681339A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8" y="189"/>
              <a:ext cx="453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7" name="Rectangle 23">
              <a:extLst>
                <a:ext uri="{FF2B5EF4-FFF2-40B4-BE49-F238E27FC236}">
                  <a16:creationId xmlns:a16="http://schemas.microsoft.com/office/drawing/2014/main" id="{707ED20A-A566-4D9F-856F-1BE8716AA6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8" y="643"/>
              <a:ext cx="453" cy="90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8" name="Rectangle 24">
              <a:extLst>
                <a:ext uri="{FF2B5EF4-FFF2-40B4-BE49-F238E27FC236}">
                  <a16:creationId xmlns:a16="http://schemas.microsoft.com/office/drawing/2014/main" id="{7FC44E21-6575-401C-ADB7-5A61D081B7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4" y="1323"/>
              <a:ext cx="794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9" name="Rectangle 25">
              <a:extLst>
                <a:ext uri="{FF2B5EF4-FFF2-40B4-BE49-F238E27FC236}">
                  <a16:creationId xmlns:a16="http://schemas.microsoft.com/office/drawing/2014/main" id="{ADED602B-B871-4A96-A8BF-3008BECD86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10" y="1777"/>
              <a:ext cx="1248" cy="170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0" name="Rectangle 26">
              <a:extLst>
                <a:ext uri="{FF2B5EF4-FFF2-40B4-BE49-F238E27FC236}">
                  <a16:creationId xmlns:a16="http://schemas.microsoft.com/office/drawing/2014/main" id="{3B77E231-14A9-4845-8884-0175A595BB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8" y="1550"/>
              <a:ext cx="1134" cy="68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1" name="Rectangle 27">
              <a:extLst>
                <a:ext uri="{FF2B5EF4-FFF2-40B4-BE49-F238E27FC236}">
                  <a16:creationId xmlns:a16="http://schemas.microsoft.com/office/drawing/2014/main" id="{102B76F4-E56B-457D-8DFB-EAA93550BB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8" y="2230"/>
              <a:ext cx="1134" cy="68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2" name="Rectangle 28">
              <a:extLst>
                <a:ext uri="{FF2B5EF4-FFF2-40B4-BE49-F238E27FC236}">
                  <a16:creationId xmlns:a16="http://schemas.microsoft.com/office/drawing/2014/main" id="{F8887521-2B8E-4F39-9533-005CDF19B2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8" y="2911"/>
              <a:ext cx="1134" cy="68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3" name="Rectangle 29">
              <a:extLst>
                <a:ext uri="{FF2B5EF4-FFF2-40B4-BE49-F238E27FC236}">
                  <a16:creationId xmlns:a16="http://schemas.microsoft.com/office/drawing/2014/main" id="{CD93B4EB-D920-46B4-87D6-5FDEB3638F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2" y="2230"/>
              <a:ext cx="794" cy="1815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4" name="Rectangle 30">
              <a:extLst>
                <a:ext uri="{FF2B5EF4-FFF2-40B4-BE49-F238E27FC236}">
                  <a16:creationId xmlns:a16="http://schemas.microsoft.com/office/drawing/2014/main" id="{7D9D17CA-A4E4-46A1-9B79-F4725E9CC6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2" y="4045"/>
              <a:ext cx="794" cy="68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5" name="Rectangle 31">
              <a:extLst>
                <a:ext uri="{FF2B5EF4-FFF2-40B4-BE49-F238E27FC236}">
                  <a16:creationId xmlns:a16="http://schemas.microsoft.com/office/drawing/2014/main" id="{C9A10327-B994-4F36-945A-0A2F1835A6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9" y="5632"/>
              <a:ext cx="341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6" name="Rectangle 32">
              <a:extLst>
                <a:ext uri="{FF2B5EF4-FFF2-40B4-BE49-F238E27FC236}">
                  <a16:creationId xmlns:a16="http://schemas.microsoft.com/office/drawing/2014/main" id="{C17EE7BB-7098-4BBE-B38F-A2A9B59EB5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9" y="5292"/>
              <a:ext cx="341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7" name="Rectangle 33">
              <a:extLst>
                <a:ext uri="{FF2B5EF4-FFF2-40B4-BE49-F238E27FC236}">
                  <a16:creationId xmlns:a16="http://schemas.microsoft.com/office/drawing/2014/main" id="{9D5AA704-DAA0-4A5B-BC52-58C932E2E6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79" y="5292"/>
              <a:ext cx="341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8" name="Rectangle 34">
              <a:extLst>
                <a:ext uri="{FF2B5EF4-FFF2-40B4-BE49-F238E27FC236}">
                  <a16:creationId xmlns:a16="http://schemas.microsoft.com/office/drawing/2014/main" id="{5698B54B-0633-45D7-81A9-DC56527B94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79" y="5519"/>
              <a:ext cx="454" cy="45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9" name="Rectangle 35">
              <a:extLst>
                <a:ext uri="{FF2B5EF4-FFF2-40B4-BE49-F238E27FC236}">
                  <a16:creationId xmlns:a16="http://schemas.microsoft.com/office/drawing/2014/main" id="{D7A21C9D-04D0-40A6-AFDD-D95B034FE5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33" y="5519"/>
              <a:ext cx="340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0" name="Rectangle 36">
              <a:extLst>
                <a:ext uri="{FF2B5EF4-FFF2-40B4-BE49-F238E27FC236}">
                  <a16:creationId xmlns:a16="http://schemas.microsoft.com/office/drawing/2014/main" id="{F56E380F-05CE-4297-B1F4-8AF257DCCD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3" y="5519"/>
              <a:ext cx="227" cy="45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1" name="Rectangle 37">
              <a:extLst>
                <a:ext uri="{FF2B5EF4-FFF2-40B4-BE49-F238E27FC236}">
                  <a16:creationId xmlns:a16="http://schemas.microsoft.com/office/drawing/2014/main" id="{B1F680A5-6D2B-4AF0-A0F8-FAB212C851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0" y="5292"/>
              <a:ext cx="680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2" name="Rectangle 38">
              <a:extLst>
                <a:ext uri="{FF2B5EF4-FFF2-40B4-BE49-F238E27FC236}">
                  <a16:creationId xmlns:a16="http://schemas.microsoft.com/office/drawing/2014/main" id="{ECBF7CF4-09AB-46F3-B307-679911CB40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6" y="4952"/>
              <a:ext cx="454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3" name="Rectangle 39">
              <a:extLst>
                <a:ext uri="{FF2B5EF4-FFF2-40B4-BE49-F238E27FC236}">
                  <a16:creationId xmlns:a16="http://schemas.microsoft.com/office/drawing/2014/main" id="{429D44AF-27C7-49D4-A695-71C380BE5A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3" y="5065"/>
              <a:ext cx="454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4" name="Rectangle 40">
              <a:extLst>
                <a:ext uri="{FF2B5EF4-FFF2-40B4-BE49-F238E27FC236}">
                  <a16:creationId xmlns:a16="http://schemas.microsoft.com/office/drawing/2014/main" id="{2C240960-BD7A-486B-AADB-4890A6E913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6" y="4838"/>
              <a:ext cx="341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5" name="Rectangle 41">
              <a:extLst>
                <a:ext uri="{FF2B5EF4-FFF2-40B4-BE49-F238E27FC236}">
                  <a16:creationId xmlns:a16="http://schemas.microsoft.com/office/drawing/2014/main" id="{32BEBF77-06B2-4E20-AC5F-E5D44E38C2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9" y="4838"/>
              <a:ext cx="227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6" name="Rectangle 42">
              <a:extLst>
                <a:ext uri="{FF2B5EF4-FFF2-40B4-BE49-F238E27FC236}">
                  <a16:creationId xmlns:a16="http://schemas.microsoft.com/office/drawing/2014/main" id="{0FC6CF35-3A10-4941-9330-6E505A3078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6" y="5065"/>
              <a:ext cx="227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7" name="Rectangle 43">
              <a:extLst>
                <a:ext uri="{FF2B5EF4-FFF2-40B4-BE49-F238E27FC236}">
                  <a16:creationId xmlns:a16="http://schemas.microsoft.com/office/drawing/2014/main" id="{3063B7FC-51B1-4583-B456-D39AE5C1AD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2" y="4838"/>
              <a:ext cx="227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8" name="Rectangle 44">
              <a:extLst>
                <a:ext uri="{FF2B5EF4-FFF2-40B4-BE49-F238E27FC236}">
                  <a16:creationId xmlns:a16="http://schemas.microsoft.com/office/drawing/2014/main" id="{0B36000D-FD81-43FB-A4C0-3E1995C9EC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2" y="4612"/>
              <a:ext cx="227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9" name="Rectangle 45">
              <a:extLst>
                <a:ext uri="{FF2B5EF4-FFF2-40B4-BE49-F238E27FC236}">
                  <a16:creationId xmlns:a16="http://schemas.microsoft.com/office/drawing/2014/main" id="{7EB727F5-2D60-49BF-9752-DAB69C1FEF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6" y="4612"/>
              <a:ext cx="227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1550" name="Group 46">
            <a:extLst>
              <a:ext uri="{FF2B5EF4-FFF2-40B4-BE49-F238E27FC236}">
                <a16:creationId xmlns:a16="http://schemas.microsoft.com/office/drawing/2014/main" id="{A611FB89-392F-4682-88EA-9EEDB3C36C6E}"/>
              </a:ext>
            </a:extLst>
          </p:cNvPr>
          <p:cNvGrpSpPr>
            <a:grpSpLocks/>
          </p:cNvGrpSpPr>
          <p:nvPr/>
        </p:nvGrpSpPr>
        <p:grpSpPr bwMode="auto">
          <a:xfrm>
            <a:off x="2620963" y="595313"/>
            <a:ext cx="7559675" cy="8705850"/>
            <a:chOff x="1651" y="375"/>
            <a:chExt cx="4762" cy="5484"/>
          </a:xfrm>
        </p:grpSpPr>
        <p:grpSp>
          <p:nvGrpSpPr>
            <p:cNvPr id="21551" name="Group 47">
              <a:extLst>
                <a:ext uri="{FF2B5EF4-FFF2-40B4-BE49-F238E27FC236}">
                  <a16:creationId xmlns:a16="http://schemas.microsoft.com/office/drawing/2014/main" id="{3D1F60E7-6FB6-469B-A722-85E36D52D44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64" y="2587"/>
              <a:ext cx="341" cy="81"/>
              <a:chOff x="4706" y="416"/>
              <a:chExt cx="341" cy="81"/>
            </a:xfrm>
          </p:grpSpPr>
          <p:sp>
            <p:nvSpPr>
              <p:cNvPr id="21552" name="WordArt 48">
                <a:extLst>
                  <a:ext uri="{FF2B5EF4-FFF2-40B4-BE49-F238E27FC236}">
                    <a16:creationId xmlns:a16="http://schemas.microsoft.com/office/drawing/2014/main" id="{AB23BB90-A274-437C-8B8D-EAEF1EE4B1D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6" y="416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福知山市</a:t>
                </a:r>
              </a:p>
            </p:txBody>
          </p:sp>
          <p:sp>
            <p:nvSpPr>
              <p:cNvPr id="21553" name="WordArt 49">
                <a:extLst>
                  <a:ext uri="{FF2B5EF4-FFF2-40B4-BE49-F238E27FC236}">
                    <a16:creationId xmlns:a16="http://schemas.microsoft.com/office/drawing/2014/main" id="{9B1A5C47-76A0-4907-AA0B-E9DE2ED9233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7" y="417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福知山市</a:t>
                </a:r>
              </a:p>
            </p:txBody>
          </p:sp>
        </p:grpSp>
        <p:grpSp>
          <p:nvGrpSpPr>
            <p:cNvPr id="21554" name="Group 50">
              <a:extLst>
                <a:ext uri="{FF2B5EF4-FFF2-40B4-BE49-F238E27FC236}">
                  <a16:creationId xmlns:a16="http://schemas.microsoft.com/office/drawing/2014/main" id="{89338911-5311-4141-BED2-8CCB04B00D5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98" y="1850"/>
              <a:ext cx="255" cy="81"/>
              <a:chOff x="5273" y="562"/>
              <a:chExt cx="255" cy="81"/>
            </a:xfrm>
          </p:grpSpPr>
          <p:sp>
            <p:nvSpPr>
              <p:cNvPr id="21555" name="WordArt 51">
                <a:extLst>
                  <a:ext uri="{FF2B5EF4-FFF2-40B4-BE49-F238E27FC236}">
                    <a16:creationId xmlns:a16="http://schemas.microsoft.com/office/drawing/2014/main" id="{88DE9E4B-AFAA-410A-A021-5506C781E81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3" y="562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舞鶴市</a:t>
                </a:r>
              </a:p>
            </p:txBody>
          </p:sp>
          <p:sp>
            <p:nvSpPr>
              <p:cNvPr id="21556" name="WordArt 52">
                <a:extLst>
                  <a:ext uri="{FF2B5EF4-FFF2-40B4-BE49-F238E27FC236}">
                    <a16:creationId xmlns:a16="http://schemas.microsoft.com/office/drawing/2014/main" id="{32975B12-872F-4D2D-8776-898D09BDB6C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4" y="56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舞鶴市</a:t>
                </a:r>
              </a:p>
            </p:txBody>
          </p:sp>
        </p:grpSp>
        <p:grpSp>
          <p:nvGrpSpPr>
            <p:cNvPr id="21557" name="Group 53">
              <a:extLst>
                <a:ext uri="{FF2B5EF4-FFF2-40B4-BE49-F238E27FC236}">
                  <a16:creationId xmlns:a16="http://schemas.microsoft.com/office/drawing/2014/main" id="{795B197E-1FBC-42C1-B538-31BB2C65718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98" y="2530"/>
              <a:ext cx="255" cy="81"/>
              <a:chOff x="5273" y="789"/>
              <a:chExt cx="255" cy="81"/>
            </a:xfrm>
          </p:grpSpPr>
          <p:sp>
            <p:nvSpPr>
              <p:cNvPr id="21558" name="WordArt 54">
                <a:extLst>
                  <a:ext uri="{FF2B5EF4-FFF2-40B4-BE49-F238E27FC236}">
                    <a16:creationId xmlns:a16="http://schemas.microsoft.com/office/drawing/2014/main" id="{3F8EE451-374C-4D2F-99B5-D26B083675B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3" y="78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綾部市</a:t>
                </a:r>
              </a:p>
            </p:txBody>
          </p:sp>
          <p:sp>
            <p:nvSpPr>
              <p:cNvPr id="21559" name="WordArt 55">
                <a:extLst>
                  <a:ext uri="{FF2B5EF4-FFF2-40B4-BE49-F238E27FC236}">
                    <a16:creationId xmlns:a16="http://schemas.microsoft.com/office/drawing/2014/main" id="{6BDB0E06-7E1B-4E34-B888-AD22F576A05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4" y="79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綾部市</a:t>
                </a:r>
              </a:p>
            </p:txBody>
          </p:sp>
        </p:grpSp>
        <p:grpSp>
          <p:nvGrpSpPr>
            <p:cNvPr id="21560" name="Group 56">
              <a:extLst>
                <a:ext uri="{FF2B5EF4-FFF2-40B4-BE49-F238E27FC236}">
                  <a16:creationId xmlns:a16="http://schemas.microsoft.com/office/drawing/2014/main" id="{9BC1048F-D67C-455B-921D-604C9020AD5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90" y="1510"/>
              <a:ext cx="341" cy="81"/>
              <a:chOff x="4706" y="1129"/>
              <a:chExt cx="341" cy="81"/>
            </a:xfrm>
          </p:grpSpPr>
          <p:sp>
            <p:nvSpPr>
              <p:cNvPr id="21561" name="WordArt 57">
                <a:extLst>
                  <a:ext uri="{FF2B5EF4-FFF2-40B4-BE49-F238E27FC236}">
                    <a16:creationId xmlns:a16="http://schemas.microsoft.com/office/drawing/2014/main" id="{29A9AB63-E857-4C13-ADA0-36A43C4DC0A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6" y="1129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与謝野町</a:t>
                </a:r>
              </a:p>
            </p:txBody>
          </p:sp>
          <p:sp>
            <p:nvSpPr>
              <p:cNvPr id="21562" name="WordArt 58">
                <a:extLst>
                  <a:ext uri="{FF2B5EF4-FFF2-40B4-BE49-F238E27FC236}">
                    <a16:creationId xmlns:a16="http://schemas.microsoft.com/office/drawing/2014/main" id="{C320DB87-4DE7-4B4E-BCB0-7E9D732D6DB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7" y="1130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与謝野町</a:t>
                </a:r>
              </a:p>
            </p:txBody>
          </p:sp>
        </p:grpSp>
        <p:grpSp>
          <p:nvGrpSpPr>
            <p:cNvPr id="21563" name="Group 59">
              <a:extLst>
                <a:ext uri="{FF2B5EF4-FFF2-40B4-BE49-F238E27FC236}">
                  <a16:creationId xmlns:a16="http://schemas.microsoft.com/office/drawing/2014/main" id="{541C1F28-BABC-4327-A0C5-D45FFF5C631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57" y="1056"/>
              <a:ext cx="255" cy="81"/>
              <a:chOff x="5273" y="1356"/>
              <a:chExt cx="255" cy="81"/>
            </a:xfrm>
          </p:grpSpPr>
          <p:sp>
            <p:nvSpPr>
              <p:cNvPr id="21564" name="WordArt 60">
                <a:extLst>
                  <a:ext uri="{FF2B5EF4-FFF2-40B4-BE49-F238E27FC236}">
                    <a16:creationId xmlns:a16="http://schemas.microsoft.com/office/drawing/2014/main" id="{0DFB3BE6-10EA-4D65-9794-A752B4C2A74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3" y="1356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宮津市</a:t>
                </a:r>
              </a:p>
            </p:txBody>
          </p:sp>
          <p:sp>
            <p:nvSpPr>
              <p:cNvPr id="21565" name="WordArt 61">
                <a:extLst>
                  <a:ext uri="{FF2B5EF4-FFF2-40B4-BE49-F238E27FC236}">
                    <a16:creationId xmlns:a16="http://schemas.microsoft.com/office/drawing/2014/main" id="{046D3BD9-00A7-4741-BAF8-8829BAA0A45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4" y="135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宮津市</a:t>
                </a:r>
              </a:p>
            </p:txBody>
          </p:sp>
        </p:grpSp>
        <p:grpSp>
          <p:nvGrpSpPr>
            <p:cNvPr id="21566" name="Group 62">
              <a:extLst>
                <a:ext uri="{FF2B5EF4-FFF2-40B4-BE49-F238E27FC236}">
                  <a16:creationId xmlns:a16="http://schemas.microsoft.com/office/drawing/2014/main" id="{DED40F28-27B0-4B33-B0C9-E8B2CA8B32D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57" y="375"/>
              <a:ext cx="255" cy="81"/>
              <a:chOff x="5727" y="1356"/>
              <a:chExt cx="255" cy="81"/>
            </a:xfrm>
          </p:grpSpPr>
          <p:sp>
            <p:nvSpPr>
              <p:cNvPr id="21567" name="WordArt 63">
                <a:extLst>
                  <a:ext uri="{FF2B5EF4-FFF2-40B4-BE49-F238E27FC236}">
                    <a16:creationId xmlns:a16="http://schemas.microsoft.com/office/drawing/2014/main" id="{63C5A6FA-ED13-46DE-86E4-E57DB638311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27" y="1356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伊根町</a:t>
                </a:r>
              </a:p>
            </p:txBody>
          </p:sp>
          <p:sp>
            <p:nvSpPr>
              <p:cNvPr id="21568" name="WordArt 64">
                <a:extLst>
                  <a:ext uri="{FF2B5EF4-FFF2-40B4-BE49-F238E27FC236}">
                    <a16:creationId xmlns:a16="http://schemas.microsoft.com/office/drawing/2014/main" id="{F8CCC766-4D44-4419-B3AD-1BAD685E552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28" y="135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伊根町</a:t>
                </a:r>
              </a:p>
            </p:txBody>
          </p:sp>
        </p:grpSp>
        <p:grpSp>
          <p:nvGrpSpPr>
            <p:cNvPr id="21569" name="Group 65">
              <a:extLst>
                <a:ext uri="{FF2B5EF4-FFF2-40B4-BE49-F238E27FC236}">
                  <a16:creationId xmlns:a16="http://schemas.microsoft.com/office/drawing/2014/main" id="{1332F747-00BF-492E-A829-EE44272AACA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51" y="772"/>
              <a:ext cx="341" cy="81"/>
              <a:chOff x="4706" y="1550"/>
              <a:chExt cx="341" cy="81"/>
            </a:xfrm>
          </p:grpSpPr>
          <p:sp>
            <p:nvSpPr>
              <p:cNvPr id="21570" name="WordArt 66">
                <a:extLst>
                  <a:ext uri="{FF2B5EF4-FFF2-40B4-BE49-F238E27FC236}">
                    <a16:creationId xmlns:a16="http://schemas.microsoft.com/office/drawing/2014/main" id="{5C060F81-CD49-40F7-9C9B-33C72BCDE3D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6" y="1550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京丹後市</a:t>
                </a:r>
              </a:p>
            </p:txBody>
          </p:sp>
          <p:sp>
            <p:nvSpPr>
              <p:cNvPr id="21571" name="WordArt 67">
                <a:extLst>
                  <a:ext uri="{FF2B5EF4-FFF2-40B4-BE49-F238E27FC236}">
                    <a16:creationId xmlns:a16="http://schemas.microsoft.com/office/drawing/2014/main" id="{18D7F176-2FB5-445F-91BD-AD7F37DC58F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7" y="1551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京丹後市</a:t>
                </a:r>
              </a:p>
            </p:txBody>
          </p:sp>
        </p:grpSp>
        <p:grpSp>
          <p:nvGrpSpPr>
            <p:cNvPr id="21572" name="Group 68">
              <a:extLst>
                <a:ext uri="{FF2B5EF4-FFF2-40B4-BE49-F238E27FC236}">
                  <a16:creationId xmlns:a16="http://schemas.microsoft.com/office/drawing/2014/main" id="{E7911770-CC5B-4FB8-92D5-499C915D6FC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61" y="3667"/>
              <a:ext cx="156" cy="74"/>
              <a:chOff x="7386" y="416"/>
              <a:chExt cx="156" cy="74"/>
            </a:xfrm>
          </p:grpSpPr>
          <p:sp>
            <p:nvSpPr>
              <p:cNvPr id="21573" name="WordArt 69">
                <a:extLst>
                  <a:ext uri="{FF2B5EF4-FFF2-40B4-BE49-F238E27FC236}">
                    <a16:creationId xmlns:a16="http://schemas.microsoft.com/office/drawing/2014/main" id="{F6BCE788-FC8A-41E6-BE51-4B784762E9A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86" y="416"/>
                <a:ext cx="155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北区</a:t>
                </a:r>
              </a:p>
            </p:txBody>
          </p:sp>
          <p:sp>
            <p:nvSpPr>
              <p:cNvPr id="21574" name="WordArt 70">
                <a:extLst>
                  <a:ext uri="{FF2B5EF4-FFF2-40B4-BE49-F238E27FC236}">
                    <a16:creationId xmlns:a16="http://schemas.microsoft.com/office/drawing/2014/main" id="{4D9BA2E7-49A4-4F3C-8920-93671442556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87" y="417"/>
                <a:ext cx="155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北区</a:t>
                </a:r>
              </a:p>
            </p:txBody>
          </p:sp>
        </p:grpSp>
        <p:grpSp>
          <p:nvGrpSpPr>
            <p:cNvPr id="21575" name="Group 71">
              <a:extLst>
                <a:ext uri="{FF2B5EF4-FFF2-40B4-BE49-F238E27FC236}">
                  <a16:creationId xmlns:a16="http://schemas.microsoft.com/office/drawing/2014/main" id="{889E62AD-78C4-490C-A17F-B764E805C68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63" y="3554"/>
              <a:ext cx="233" cy="74"/>
              <a:chOff x="6933" y="562"/>
              <a:chExt cx="233" cy="74"/>
            </a:xfrm>
          </p:grpSpPr>
          <p:sp>
            <p:nvSpPr>
              <p:cNvPr id="21576" name="WordArt 72">
                <a:extLst>
                  <a:ext uri="{FF2B5EF4-FFF2-40B4-BE49-F238E27FC236}">
                    <a16:creationId xmlns:a16="http://schemas.microsoft.com/office/drawing/2014/main" id="{09FA6530-87CF-4F75-A864-3D23631AFC6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33" y="562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左京区</a:t>
                </a:r>
              </a:p>
            </p:txBody>
          </p:sp>
          <p:sp>
            <p:nvSpPr>
              <p:cNvPr id="21577" name="WordArt 73">
                <a:extLst>
                  <a:ext uri="{FF2B5EF4-FFF2-40B4-BE49-F238E27FC236}">
                    <a16:creationId xmlns:a16="http://schemas.microsoft.com/office/drawing/2014/main" id="{A8777A7F-484A-40B9-821F-98A37DD957B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34" y="563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左京区</a:t>
                </a:r>
              </a:p>
            </p:txBody>
          </p:sp>
        </p:grpSp>
        <p:grpSp>
          <p:nvGrpSpPr>
            <p:cNvPr id="21578" name="Group 74">
              <a:extLst>
                <a:ext uri="{FF2B5EF4-FFF2-40B4-BE49-F238E27FC236}">
                  <a16:creationId xmlns:a16="http://schemas.microsoft.com/office/drawing/2014/main" id="{44F7A9C8-CE31-440A-A442-E6BF17F014C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55" y="3211"/>
              <a:ext cx="341" cy="81"/>
              <a:chOff x="4706" y="983"/>
              <a:chExt cx="341" cy="81"/>
            </a:xfrm>
          </p:grpSpPr>
          <p:sp>
            <p:nvSpPr>
              <p:cNvPr id="21579" name="WordArt 75">
                <a:extLst>
                  <a:ext uri="{FF2B5EF4-FFF2-40B4-BE49-F238E27FC236}">
                    <a16:creationId xmlns:a16="http://schemas.microsoft.com/office/drawing/2014/main" id="{216370FE-144F-4497-91B4-421BF636B55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6" y="983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京丹波町</a:t>
                </a:r>
              </a:p>
            </p:txBody>
          </p:sp>
          <p:sp>
            <p:nvSpPr>
              <p:cNvPr id="21580" name="WordArt 76">
                <a:extLst>
                  <a:ext uri="{FF2B5EF4-FFF2-40B4-BE49-F238E27FC236}">
                    <a16:creationId xmlns:a16="http://schemas.microsoft.com/office/drawing/2014/main" id="{3B031B18-4356-416E-85BF-2CA6BCCF96D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7" y="984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京丹波町</a:t>
                </a:r>
              </a:p>
            </p:txBody>
          </p:sp>
        </p:grpSp>
        <p:grpSp>
          <p:nvGrpSpPr>
            <p:cNvPr id="21581" name="Group 77">
              <a:extLst>
                <a:ext uri="{FF2B5EF4-FFF2-40B4-BE49-F238E27FC236}">
                  <a16:creationId xmlns:a16="http://schemas.microsoft.com/office/drawing/2014/main" id="{F9C7BEE6-7FC2-46B1-A99F-8A998528666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39" y="3554"/>
              <a:ext cx="233" cy="74"/>
              <a:chOff x="6933" y="1356"/>
              <a:chExt cx="233" cy="74"/>
            </a:xfrm>
          </p:grpSpPr>
          <p:sp>
            <p:nvSpPr>
              <p:cNvPr id="21582" name="WordArt 78">
                <a:extLst>
                  <a:ext uri="{FF2B5EF4-FFF2-40B4-BE49-F238E27FC236}">
                    <a16:creationId xmlns:a16="http://schemas.microsoft.com/office/drawing/2014/main" id="{56FE03A5-FC23-4E4E-A808-5EF62FCF563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33" y="1356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右京区</a:t>
                </a:r>
              </a:p>
            </p:txBody>
          </p:sp>
          <p:sp>
            <p:nvSpPr>
              <p:cNvPr id="21583" name="WordArt 79">
                <a:extLst>
                  <a:ext uri="{FF2B5EF4-FFF2-40B4-BE49-F238E27FC236}">
                    <a16:creationId xmlns:a16="http://schemas.microsoft.com/office/drawing/2014/main" id="{B77241FD-F9F0-487E-97F9-AA923531752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34" y="1357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右京区</a:t>
                </a:r>
              </a:p>
            </p:txBody>
          </p:sp>
        </p:grpSp>
        <p:grpSp>
          <p:nvGrpSpPr>
            <p:cNvPr id="21584" name="Group 80">
              <a:extLst>
                <a:ext uri="{FF2B5EF4-FFF2-40B4-BE49-F238E27FC236}">
                  <a16:creationId xmlns:a16="http://schemas.microsoft.com/office/drawing/2014/main" id="{52653037-BB71-4CFA-8270-745F33F8715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61" y="3097"/>
              <a:ext cx="255" cy="81"/>
              <a:chOff x="5727" y="789"/>
              <a:chExt cx="255" cy="81"/>
            </a:xfrm>
          </p:grpSpPr>
          <p:sp>
            <p:nvSpPr>
              <p:cNvPr id="21585" name="WordArt 81">
                <a:extLst>
                  <a:ext uri="{FF2B5EF4-FFF2-40B4-BE49-F238E27FC236}">
                    <a16:creationId xmlns:a16="http://schemas.microsoft.com/office/drawing/2014/main" id="{34200C4E-C083-4586-8481-2A7450EF7BF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27" y="78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南丹市</a:t>
                </a:r>
              </a:p>
            </p:txBody>
          </p:sp>
          <p:sp>
            <p:nvSpPr>
              <p:cNvPr id="21586" name="WordArt 82">
                <a:extLst>
                  <a:ext uri="{FF2B5EF4-FFF2-40B4-BE49-F238E27FC236}">
                    <a16:creationId xmlns:a16="http://schemas.microsoft.com/office/drawing/2014/main" id="{37BB207F-5CEE-4B34-BFD2-A8F4D76F2A3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28" y="79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南丹市</a:t>
                </a:r>
              </a:p>
            </p:txBody>
          </p:sp>
        </p:grpSp>
        <p:grpSp>
          <p:nvGrpSpPr>
            <p:cNvPr id="21587" name="Group 83">
              <a:extLst>
                <a:ext uri="{FF2B5EF4-FFF2-40B4-BE49-F238E27FC236}">
                  <a16:creationId xmlns:a16="http://schemas.microsoft.com/office/drawing/2014/main" id="{9B888EBC-91D8-48C1-96D0-8D216FEC570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62" y="4344"/>
              <a:ext cx="255" cy="81"/>
              <a:chOff x="5273" y="983"/>
              <a:chExt cx="255" cy="81"/>
            </a:xfrm>
          </p:grpSpPr>
          <p:sp>
            <p:nvSpPr>
              <p:cNvPr id="21588" name="WordArt 84">
                <a:extLst>
                  <a:ext uri="{FF2B5EF4-FFF2-40B4-BE49-F238E27FC236}">
                    <a16:creationId xmlns:a16="http://schemas.microsoft.com/office/drawing/2014/main" id="{8EA3D5B8-F233-48CD-9DF6-EEEC49F8F2B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3" y="983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亀岡市</a:t>
                </a:r>
              </a:p>
            </p:txBody>
          </p:sp>
          <p:sp>
            <p:nvSpPr>
              <p:cNvPr id="21589" name="WordArt 85">
                <a:extLst>
                  <a:ext uri="{FF2B5EF4-FFF2-40B4-BE49-F238E27FC236}">
                    <a16:creationId xmlns:a16="http://schemas.microsoft.com/office/drawing/2014/main" id="{8D7D256D-638C-409C-972E-E1BA4C0E132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4" y="984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亀岡市</a:t>
                </a:r>
              </a:p>
            </p:txBody>
          </p:sp>
        </p:grpSp>
        <p:grpSp>
          <p:nvGrpSpPr>
            <p:cNvPr id="21590" name="Group 86">
              <a:extLst>
                <a:ext uri="{FF2B5EF4-FFF2-40B4-BE49-F238E27FC236}">
                  <a16:creationId xmlns:a16="http://schemas.microsoft.com/office/drawing/2014/main" id="{C767466A-BD1B-4BF4-9D9E-99C3CCB11C5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26" y="3818"/>
              <a:ext cx="255" cy="81"/>
              <a:chOff x="5273" y="416"/>
              <a:chExt cx="255" cy="81"/>
            </a:xfrm>
          </p:grpSpPr>
          <p:sp>
            <p:nvSpPr>
              <p:cNvPr id="21591" name="WordArt 87">
                <a:extLst>
                  <a:ext uri="{FF2B5EF4-FFF2-40B4-BE49-F238E27FC236}">
                    <a16:creationId xmlns:a16="http://schemas.microsoft.com/office/drawing/2014/main" id="{9621A958-CB15-4C13-A2FD-ED8D4152DED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3" y="416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京都市</a:t>
                </a:r>
              </a:p>
            </p:txBody>
          </p:sp>
          <p:sp>
            <p:nvSpPr>
              <p:cNvPr id="21592" name="WordArt 88">
                <a:extLst>
                  <a:ext uri="{FF2B5EF4-FFF2-40B4-BE49-F238E27FC236}">
                    <a16:creationId xmlns:a16="http://schemas.microsoft.com/office/drawing/2014/main" id="{AF63334C-9AFD-4647-A9E3-DB6784D63C2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4" y="41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京都市</a:t>
                </a:r>
              </a:p>
            </p:txBody>
          </p:sp>
        </p:grpSp>
        <p:grpSp>
          <p:nvGrpSpPr>
            <p:cNvPr id="21593" name="Group 89">
              <a:extLst>
                <a:ext uri="{FF2B5EF4-FFF2-40B4-BE49-F238E27FC236}">
                  <a16:creationId xmlns:a16="http://schemas.microsoft.com/office/drawing/2014/main" id="{40D24102-CF2C-4770-BA86-6CEC6B18CE6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26" y="4084"/>
              <a:ext cx="233" cy="74"/>
              <a:chOff x="6933" y="416"/>
              <a:chExt cx="233" cy="74"/>
            </a:xfrm>
          </p:grpSpPr>
          <p:sp>
            <p:nvSpPr>
              <p:cNvPr id="21594" name="WordArt 90">
                <a:extLst>
                  <a:ext uri="{FF2B5EF4-FFF2-40B4-BE49-F238E27FC236}">
                    <a16:creationId xmlns:a16="http://schemas.microsoft.com/office/drawing/2014/main" id="{38B24A69-8A84-4020-9E72-37C2061585E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33" y="416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上京区</a:t>
                </a:r>
              </a:p>
            </p:txBody>
          </p:sp>
          <p:sp>
            <p:nvSpPr>
              <p:cNvPr id="21595" name="WordArt 91">
                <a:extLst>
                  <a:ext uri="{FF2B5EF4-FFF2-40B4-BE49-F238E27FC236}">
                    <a16:creationId xmlns:a16="http://schemas.microsoft.com/office/drawing/2014/main" id="{8FE487CA-6F1A-48F5-8F50-ABE6EE1F092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34" y="417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上京区</a:t>
                </a:r>
              </a:p>
            </p:txBody>
          </p:sp>
        </p:grpSp>
        <p:grpSp>
          <p:nvGrpSpPr>
            <p:cNvPr id="21596" name="Group 92">
              <a:extLst>
                <a:ext uri="{FF2B5EF4-FFF2-40B4-BE49-F238E27FC236}">
                  <a16:creationId xmlns:a16="http://schemas.microsoft.com/office/drawing/2014/main" id="{CF06711D-4207-4147-97AC-CB3E481F8EE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18" y="4498"/>
              <a:ext cx="156" cy="74"/>
              <a:chOff x="7386" y="562"/>
              <a:chExt cx="156" cy="74"/>
            </a:xfrm>
          </p:grpSpPr>
          <p:sp>
            <p:nvSpPr>
              <p:cNvPr id="21597" name="WordArt 93">
                <a:extLst>
                  <a:ext uri="{FF2B5EF4-FFF2-40B4-BE49-F238E27FC236}">
                    <a16:creationId xmlns:a16="http://schemas.microsoft.com/office/drawing/2014/main" id="{F47B0455-369B-40F0-AFAD-D10CEEC319E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86" y="562"/>
                <a:ext cx="155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南区</a:t>
                </a:r>
              </a:p>
            </p:txBody>
          </p:sp>
          <p:sp>
            <p:nvSpPr>
              <p:cNvPr id="21598" name="WordArt 94">
                <a:extLst>
                  <a:ext uri="{FF2B5EF4-FFF2-40B4-BE49-F238E27FC236}">
                    <a16:creationId xmlns:a16="http://schemas.microsoft.com/office/drawing/2014/main" id="{C4761359-B6E1-4032-90FA-4CAED5B7184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87" y="563"/>
                <a:ext cx="155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南区</a:t>
                </a:r>
              </a:p>
            </p:txBody>
          </p:sp>
        </p:grpSp>
        <p:grpSp>
          <p:nvGrpSpPr>
            <p:cNvPr id="21599" name="Group 95">
              <a:extLst>
                <a:ext uri="{FF2B5EF4-FFF2-40B4-BE49-F238E27FC236}">
                  <a16:creationId xmlns:a16="http://schemas.microsoft.com/office/drawing/2014/main" id="{E9BDD62F-A86D-4DB7-A1E8-90BD7DE4E00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59" y="4725"/>
              <a:ext cx="341" cy="81"/>
              <a:chOff x="4706" y="562"/>
              <a:chExt cx="341" cy="81"/>
            </a:xfrm>
          </p:grpSpPr>
          <p:sp>
            <p:nvSpPr>
              <p:cNvPr id="21600" name="WordArt 96">
                <a:extLst>
                  <a:ext uri="{FF2B5EF4-FFF2-40B4-BE49-F238E27FC236}">
                    <a16:creationId xmlns:a16="http://schemas.microsoft.com/office/drawing/2014/main" id="{D402F28F-85CF-467B-91CA-5BB138BB767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6" y="562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長岡京市</a:t>
                </a:r>
              </a:p>
            </p:txBody>
          </p:sp>
          <p:sp>
            <p:nvSpPr>
              <p:cNvPr id="21601" name="WordArt 97">
                <a:extLst>
                  <a:ext uri="{FF2B5EF4-FFF2-40B4-BE49-F238E27FC236}">
                    <a16:creationId xmlns:a16="http://schemas.microsoft.com/office/drawing/2014/main" id="{E5DFD8CE-9DE1-4190-9C22-E4173B47EA4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7" y="563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長岡京市</a:t>
                </a:r>
              </a:p>
            </p:txBody>
          </p:sp>
        </p:grpSp>
        <p:grpSp>
          <p:nvGrpSpPr>
            <p:cNvPr id="21602" name="Group 98">
              <a:extLst>
                <a:ext uri="{FF2B5EF4-FFF2-40B4-BE49-F238E27FC236}">
                  <a16:creationId xmlns:a16="http://schemas.microsoft.com/office/drawing/2014/main" id="{36164B57-4D37-47C6-898B-D0D4EC51EED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79" y="4271"/>
              <a:ext cx="233" cy="74"/>
              <a:chOff x="6933" y="789"/>
              <a:chExt cx="233" cy="74"/>
            </a:xfrm>
          </p:grpSpPr>
          <p:sp>
            <p:nvSpPr>
              <p:cNvPr id="21603" name="WordArt 99">
                <a:extLst>
                  <a:ext uri="{FF2B5EF4-FFF2-40B4-BE49-F238E27FC236}">
                    <a16:creationId xmlns:a16="http://schemas.microsoft.com/office/drawing/2014/main" id="{05C0C334-86BC-42C2-94B2-8A86117A936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33" y="789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中京区</a:t>
                </a:r>
              </a:p>
            </p:txBody>
          </p:sp>
          <p:sp>
            <p:nvSpPr>
              <p:cNvPr id="21604" name="WordArt 100">
                <a:extLst>
                  <a:ext uri="{FF2B5EF4-FFF2-40B4-BE49-F238E27FC236}">
                    <a16:creationId xmlns:a16="http://schemas.microsoft.com/office/drawing/2014/main" id="{0B015DD5-483F-49CF-AE7E-A9C39F3A8E9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34" y="790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中京区</a:t>
                </a:r>
              </a:p>
            </p:txBody>
          </p:sp>
        </p:grpSp>
        <p:grpSp>
          <p:nvGrpSpPr>
            <p:cNvPr id="21605" name="Group 101">
              <a:extLst>
                <a:ext uri="{FF2B5EF4-FFF2-40B4-BE49-F238E27FC236}">
                  <a16:creationId xmlns:a16="http://schemas.microsoft.com/office/drawing/2014/main" id="{CF967154-02C1-4C17-8AFE-1527C064FC8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72" y="5778"/>
              <a:ext cx="341" cy="81"/>
              <a:chOff x="4706" y="789"/>
              <a:chExt cx="341" cy="81"/>
            </a:xfrm>
          </p:grpSpPr>
          <p:sp>
            <p:nvSpPr>
              <p:cNvPr id="21606" name="WordArt 102">
                <a:extLst>
                  <a:ext uri="{FF2B5EF4-FFF2-40B4-BE49-F238E27FC236}">
                    <a16:creationId xmlns:a16="http://schemas.microsoft.com/office/drawing/2014/main" id="{5F708DB0-47AF-461E-B8CB-AABC50D4228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6" y="789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南山城村</a:t>
                </a:r>
              </a:p>
            </p:txBody>
          </p:sp>
          <p:sp>
            <p:nvSpPr>
              <p:cNvPr id="21607" name="WordArt 103">
                <a:extLst>
                  <a:ext uri="{FF2B5EF4-FFF2-40B4-BE49-F238E27FC236}">
                    <a16:creationId xmlns:a16="http://schemas.microsoft.com/office/drawing/2014/main" id="{265B0866-72EC-48D2-857F-EAE03654053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7" y="790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南山城村</a:t>
                </a:r>
              </a:p>
            </p:txBody>
          </p:sp>
        </p:grpSp>
        <p:grpSp>
          <p:nvGrpSpPr>
            <p:cNvPr id="21608" name="Group 104">
              <a:extLst>
                <a:ext uri="{FF2B5EF4-FFF2-40B4-BE49-F238E27FC236}">
                  <a16:creationId xmlns:a16="http://schemas.microsoft.com/office/drawing/2014/main" id="{0A0B2909-58F8-4791-AD0F-7A80B91D839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66" y="4385"/>
              <a:ext cx="233" cy="74"/>
              <a:chOff x="6933" y="983"/>
              <a:chExt cx="233" cy="74"/>
            </a:xfrm>
          </p:grpSpPr>
          <p:sp>
            <p:nvSpPr>
              <p:cNvPr id="21609" name="WordArt 105">
                <a:extLst>
                  <a:ext uri="{FF2B5EF4-FFF2-40B4-BE49-F238E27FC236}">
                    <a16:creationId xmlns:a16="http://schemas.microsoft.com/office/drawing/2014/main" id="{8A7591A0-59C9-4653-82A9-6DAE5B49AE0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33" y="983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東山区</a:t>
                </a:r>
              </a:p>
            </p:txBody>
          </p:sp>
          <p:sp>
            <p:nvSpPr>
              <p:cNvPr id="21610" name="WordArt 106">
                <a:extLst>
                  <a:ext uri="{FF2B5EF4-FFF2-40B4-BE49-F238E27FC236}">
                    <a16:creationId xmlns:a16="http://schemas.microsoft.com/office/drawing/2014/main" id="{0C37256F-ED24-41B9-9862-C17AD9724D3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34" y="984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東山区</a:t>
                </a:r>
              </a:p>
            </p:txBody>
          </p:sp>
        </p:grpSp>
        <p:grpSp>
          <p:nvGrpSpPr>
            <p:cNvPr id="21611" name="Group 107">
              <a:extLst>
                <a:ext uri="{FF2B5EF4-FFF2-40B4-BE49-F238E27FC236}">
                  <a16:creationId xmlns:a16="http://schemas.microsoft.com/office/drawing/2014/main" id="{DE682C5C-FDDB-45D4-B128-6E51BFB188A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10" y="4911"/>
              <a:ext cx="255" cy="81"/>
              <a:chOff x="5273" y="1129"/>
              <a:chExt cx="255" cy="81"/>
            </a:xfrm>
          </p:grpSpPr>
          <p:sp>
            <p:nvSpPr>
              <p:cNvPr id="21612" name="WordArt 108">
                <a:extLst>
                  <a:ext uri="{FF2B5EF4-FFF2-40B4-BE49-F238E27FC236}">
                    <a16:creationId xmlns:a16="http://schemas.microsoft.com/office/drawing/2014/main" id="{069CD77F-0CCB-456F-912C-2D0F7213355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3" y="112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宇治市</a:t>
                </a:r>
              </a:p>
            </p:txBody>
          </p:sp>
          <p:sp>
            <p:nvSpPr>
              <p:cNvPr id="21613" name="WordArt 109">
                <a:extLst>
                  <a:ext uri="{FF2B5EF4-FFF2-40B4-BE49-F238E27FC236}">
                    <a16:creationId xmlns:a16="http://schemas.microsoft.com/office/drawing/2014/main" id="{2894F15D-D24F-4B08-921A-3E997584C88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4" y="113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宇治市</a:t>
                </a:r>
              </a:p>
            </p:txBody>
          </p:sp>
        </p:grpSp>
        <p:grpSp>
          <p:nvGrpSpPr>
            <p:cNvPr id="21614" name="Group 110">
              <a:extLst>
                <a:ext uri="{FF2B5EF4-FFF2-40B4-BE49-F238E27FC236}">
                  <a16:creationId xmlns:a16="http://schemas.microsoft.com/office/drawing/2014/main" id="{828FF059-ABC4-4E0C-9102-78C22284CF6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79" y="4385"/>
              <a:ext cx="233" cy="74"/>
              <a:chOff x="6933" y="1129"/>
              <a:chExt cx="233" cy="74"/>
            </a:xfrm>
          </p:grpSpPr>
          <p:sp>
            <p:nvSpPr>
              <p:cNvPr id="21615" name="WordArt 111">
                <a:extLst>
                  <a:ext uri="{FF2B5EF4-FFF2-40B4-BE49-F238E27FC236}">
                    <a16:creationId xmlns:a16="http://schemas.microsoft.com/office/drawing/2014/main" id="{E52D8CD0-4DDB-4A60-BA6B-696133299E6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33" y="1129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下京区</a:t>
                </a:r>
              </a:p>
            </p:txBody>
          </p:sp>
          <p:sp>
            <p:nvSpPr>
              <p:cNvPr id="21616" name="WordArt 112">
                <a:extLst>
                  <a:ext uri="{FF2B5EF4-FFF2-40B4-BE49-F238E27FC236}">
                    <a16:creationId xmlns:a16="http://schemas.microsoft.com/office/drawing/2014/main" id="{7FDB03BC-B6DA-4AE6-ACEA-55BBB8DF843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934" y="1130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下京区</a:t>
                </a:r>
              </a:p>
            </p:txBody>
          </p:sp>
        </p:grpSp>
        <p:grpSp>
          <p:nvGrpSpPr>
            <p:cNvPr id="21617" name="Group 113">
              <a:extLst>
                <a:ext uri="{FF2B5EF4-FFF2-40B4-BE49-F238E27FC236}">
                  <a16:creationId xmlns:a16="http://schemas.microsoft.com/office/drawing/2014/main" id="{B038A605-5002-41A7-A395-484F3D1FBA6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39" y="5405"/>
              <a:ext cx="341" cy="81"/>
              <a:chOff x="4706" y="1356"/>
              <a:chExt cx="341" cy="81"/>
            </a:xfrm>
          </p:grpSpPr>
          <p:sp>
            <p:nvSpPr>
              <p:cNvPr id="21618" name="WordArt 114">
                <a:extLst>
                  <a:ext uri="{FF2B5EF4-FFF2-40B4-BE49-F238E27FC236}">
                    <a16:creationId xmlns:a16="http://schemas.microsoft.com/office/drawing/2014/main" id="{874EE18D-C36A-4B7B-B0A1-2C802BE3737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6" y="1356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京田辺市</a:t>
                </a:r>
              </a:p>
            </p:txBody>
          </p:sp>
          <p:sp>
            <p:nvSpPr>
              <p:cNvPr id="21619" name="WordArt 115">
                <a:extLst>
                  <a:ext uri="{FF2B5EF4-FFF2-40B4-BE49-F238E27FC236}">
                    <a16:creationId xmlns:a16="http://schemas.microsoft.com/office/drawing/2014/main" id="{BE82BD6D-C54C-4324-AED9-23BE3A88ABE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7" y="1357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京田辺市</a:t>
                </a:r>
              </a:p>
            </p:txBody>
          </p:sp>
        </p:grpSp>
        <p:grpSp>
          <p:nvGrpSpPr>
            <p:cNvPr id="21620" name="Group 116">
              <a:extLst>
                <a:ext uri="{FF2B5EF4-FFF2-40B4-BE49-F238E27FC236}">
                  <a16:creationId xmlns:a16="http://schemas.microsoft.com/office/drawing/2014/main" id="{7BAEA287-90A2-4556-BE8C-44E4BB058C4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52" y="5138"/>
              <a:ext cx="255" cy="81"/>
              <a:chOff x="5727" y="416"/>
              <a:chExt cx="255" cy="81"/>
            </a:xfrm>
          </p:grpSpPr>
          <p:sp>
            <p:nvSpPr>
              <p:cNvPr id="21621" name="WordArt 117">
                <a:extLst>
                  <a:ext uri="{FF2B5EF4-FFF2-40B4-BE49-F238E27FC236}">
                    <a16:creationId xmlns:a16="http://schemas.microsoft.com/office/drawing/2014/main" id="{F1BDCA4C-21A2-4371-92B4-6317F26DAC8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27" y="416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城陽市</a:t>
                </a:r>
              </a:p>
            </p:txBody>
          </p:sp>
          <p:sp>
            <p:nvSpPr>
              <p:cNvPr id="21622" name="WordArt 118">
                <a:extLst>
                  <a:ext uri="{FF2B5EF4-FFF2-40B4-BE49-F238E27FC236}">
                    <a16:creationId xmlns:a16="http://schemas.microsoft.com/office/drawing/2014/main" id="{219AAB3B-C5B1-4FD9-A5C4-8A737F78BD8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28" y="41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城陽市</a:t>
                </a:r>
              </a:p>
            </p:txBody>
          </p:sp>
        </p:grpSp>
        <p:grpSp>
          <p:nvGrpSpPr>
            <p:cNvPr id="21623" name="Group 119">
              <a:extLst>
                <a:ext uri="{FF2B5EF4-FFF2-40B4-BE49-F238E27FC236}">
                  <a16:creationId xmlns:a16="http://schemas.microsoft.com/office/drawing/2014/main" id="{40E3F430-4EF1-45CE-A26F-F6C3BF0725D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84" y="4685"/>
              <a:ext cx="255" cy="81"/>
              <a:chOff x="5727" y="562"/>
              <a:chExt cx="255" cy="81"/>
            </a:xfrm>
          </p:grpSpPr>
          <p:sp>
            <p:nvSpPr>
              <p:cNvPr id="21624" name="WordArt 120">
                <a:extLst>
                  <a:ext uri="{FF2B5EF4-FFF2-40B4-BE49-F238E27FC236}">
                    <a16:creationId xmlns:a16="http://schemas.microsoft.com/office/drawing/2014/main" id="{378522E0-85DF-4D7C-B013-F105C5CBDA7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27" y="562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向日市</a:t>
                </a:r>
              </a:p>
            </p:txBody>
          </p:sp>
          <p:sp>
            <p:nvSpPr>
              <p:cNvPr id="21625" name="WordArt 121">
                <a:extLst>
                  <a:ext uri="{FF2B5EF4-FFF2-40B4-BE49-F238E27FC236}">
                    <a16:creationId xmlns:a16="http://schemas.microsoft.com/office/drawing/2014/main" id="{34C307E9-158E-42AA-BC4B-8476205385F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28" y="56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向日市</a:t>
                </a:r>
              </a:p>
            </p:txBody>
          </p:sp>
        </p:grpSp>
        <p:grpSp>
          <p:nvGrpSpPr>
            <p:cNvPr id="21626" name="Group 122">
              <a:extLst>
                <a:ext uri="{FF2B5EF4-FFF2-40B4-BE49-F238E27FC236}">
                  <a16:creationId xmlns:a16="http://schemas.microsoft.com/office/drawing/2014/main" id="{6D7C405C-034F-4246-85A6-B62A7716B23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12" y="5179"/>
              <a:ext cx="255" cy="81"/>
              <a:chOff x="5727" y="983"/>
              <a:chExt cx="255" cy="81"/>
            </a:xfrm>
          </p:grpSpPr>
          <p:sp>
            <p:nvSpPr>
              <p:cNvPr id="21627" name="WordArt 123">
                <a:extLst>
                  <a:ext uri="{FF2B5EF4-FFF2-40B4-BE49-F238E27FC236}">
                    <a16:creationId xmlns:a16="http://schemas.microsoft.com/office/drawing/2014/main" id="{B41CF984-B774-4436-82AD-F3A4D122028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27" y="983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八幡市</a:t>
                </a:r>
              </a:p>
            </p:txBody>
          </p:sp>
          <p:sp>
            <p:nvSpPr>
              <p:cNvPr id="21628" name="WordArt 124">
                <a:extLst>
                  <a:ext uri="{FF2B5EF4-FFF2-40B4-BE49-F238E27FC236}">
                    <a16:creationId xmlns:a16="http://schemas.microsoft.com/office/drawing/2014/main" id="{EA9A5BD7-1E0A-49DC-AE26-D39BA3B6B94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28" y="984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八幡市</a:t>
                </a:r>
              </a:p>
            </p:txBody>
          </p:sp>
        </p:grpSp>
        <p:grpSp>
          <p:nvGrpSpPr>
            <p:cNvPr id="21629" name="Group 125">
              <a:extLst>
                <a:ext uri="{FF2B5EF4-FFF2-40B4-BE49-F238E27FC236}">
                  <a16:creationId xmlns:a16="http://schemas.microsoft.com/office/drawing/2014/main" id="{D990E556-E0C0-496E-9B72-1C3C6B52161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75" y="5592"/>
              <a:ext cx="255" cy="81"/>
              <a:chOff x="6153" y="416"/>
              <a:chExt cx="255" cy="81"/>
            </a:xfrm>
          </p:grpSpPr>
          <p:sp>
            <p:nvSpPr>
              <p:cNvPr id="21630" name="WordArt 126">
                <a:extLst>
                  <a:ext uri="{FF2B5EF4-FFF2-40B4-BE49-F238E27FC236}">
                    <a16:creationId xmlns:a16="http://schemas.microsoft.com/office/drawing/2014/main" id="{EC6655B2-ED13-4BBB-885B-2C4425DABF3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53" y="416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笠置町</a:t>
                </a:r>
              </a:p>
            </p:txBody>
          </p:sp>
          <p:sp>
            <p:nvSpPr>
              <p:cNvPr id="21631" name="WordArt 127">
                <a:extLst>
                  <a:ext uri="{FF2B5EF4-FFF2-40B4-BE49-F238E27FC236}">
                    <a16:creationId xmlns:a16="http://schemas.microsoft.com/office/drawing/2014/main" id="{C5679CB0-A70F-499B-9711-221334BACE5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54" y="41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笠置町</a:t>
                </a:r>
              </a:p>
            </p:txBody>
          </p:sp>
        </p:grpSp>
        <p:grpSp>
          <p:nvGrpSpPr>
            <p:cNvPr id="21632" name="Group 128">
              <a:extLst>
                <a:ext uri="{FF2B5EF4-FFF2-40B4-BE49-F238E27FC236}">
                  <a16:creationId xmlns:a16="http://schemas.microsoft.com/office/drawing/2014/main" id="{922F9BE7-6B82-4515-8F67-4F703D30F7F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32" y="5365"/>
              <a:ext cx="255" cy="81"/>
              <a:chOff x="6153" y="789"/>
              <a:chExt cx="255" cy="81"/>
            </a:xfrm>
          </p:grpSpPr>
          <p:sp>
            <p:nvSpPr>
              <p:cNvPr id="21633" name="WordArt 129">
                <a:extLst>
                  <a:ext uri="{FF2B5EF4-FFF2-40B4-BE49-F238E27FC236}">
                    <a16:creationId xmlns:a16="http://schemas.microsoft.com/office/drawing/2014/main" id="{179F24C9-49BC-4C3A-A08E-9E6D696C91B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53" y="78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和束町</a:t>
                </a:r>
              </a:p>
            </p:txBody>
          </p:sp>
          <p:sp>
            <p:nvSpPr>
              <p:cNvPr id="21634" name="WordArt 130">
                <a:extLst>
                  <a:ext uri="{FF2B5EF4-FFF2-40B4-BE49-F238E27FC236}">
                    <a16:creationId xmlns:a16="http://schemas.microsoft.com/office/drawing/2014/main" id="{0540CD1C-212A-4B59-8385-321355EDB54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54" y="79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和束町</a:t>
                </a:r>
              </a:p>
            </p:txBody>
          </p:sp>
        </p:grpSp>
        <p:grpSp>
          <p:nvGrpSpPr>
            <p:cNvPr id="21635" name="Group 131">
              <a:extLst>
                <a:ext uri="{FF2B5EF4-FFF2-40B4-BE49-F238E27FC236}">
                  <a16:creationId xmlns:a16="http://schemas.microsoft.com/office/drawing/2014/main" id="{43A1A648-A94B-458F-A296-9968761CFC1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22" y="5365"/>
              <a:ext cx="255" cy="81"/>
              <a:chOff x="6153" y="1129"/>
              <a:chExt cx="255" cy="81"/>
            </a:xfrm>
          </p:grpSpPr>
          <p:sp>
            <p:nvSpPr>
              <p:cNvPr id="21636" name="WordArt 132">
                <a:extLst>
                  <a:ext uri="{FF2B5EF4-FFF2-40B4-BE49-F238E27FC236}">
                    <a16:creationId xmlns:a16="http://schemas.microsoft.com/office/drawing/2014/main" id="{84B8A35D-629F-4008-ABA4-F711DDD09E8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53" y="1129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井手町</a:t>
                </a:r>
              </a:p>
            </p:txBody>
          </p:sp>
          <p:sp>
            <p:nvSpPr>
              <p:cNvPr id="21637" name="WordArt 133">
                <a:extLst>
                  <a:ext uri="{FF2B5EF4-FFF2-40B4-BE49-F238E27FC236}">
                    <a16:creationId xmlns:a16="http://schemas.microsoft.com/office/drawing/2014/main" id="{FE3361F1-8183-41B5-ACD6-501E4640D57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54" y="113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井手町</a:t>
                </a:r>
              </a:p>
            </p:txBody>
          </p:sp>
        </p:grpSp>
        <p:grpSp>
          <p:nvGrpSpPr>
            <p:cNvPr id="21638" name="Group 134">
              <a:extLst>
                <a:ext uri="{FF2B5EF4-FFF2-40B4-BE49-F238E27FC236}">
                  <a16:creationId xmlns:a16="http://schemas.microsoft.com/office/drawing/2014/main" id="{768D232A-C08B-45F4-A5A4-6B94DF659ED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82" y="5705"/>
              <a:ext cx="255" cy="81"/>
              <a:chOff x="6153" y="1356"/>
              <a:chExt cx="255" cy="81"/>
            </a:xfrm>
          </p:grpSpPr>
          <p:sp>
            <p:nvSpPr>
              <p:cNvPr id="21639" name="WordArt 135">
                <a:extLst>
                  <a:ext uri="{FF2B5EF4-FFF2-40B4-BE49-F238E27FC236}">
                    <a16:creationId xmlns:a16="http://schemas.microsoft.com/office/drawing/2014/main" id="{F09FA160-FBE9-4E9B-A422-6E9FB87D3D2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53" y="1356"/>
                <a:ext cx="254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精華町</a:t>
                </a:r>
              </a:p>
            </p:txBody>
          </p:sp>
          <p:sp>
            <p:nvSpPr>
              <p:cNvPr id="21640" name="WordArt 136">
                <a:extLst>
                  <a:ext uri="{FF2B5EF4-FFF2-40B4-BE49-F238E27FC236}">
                    <a16:creationId xmlns:a16="http://schemas.microsoft.com/office/drawing/2014/main" id="{E82DA8C1-5101-4B7E-B9D0-A1C865F57F7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54" y="135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精華町</a:t>
                </a:r>
              </a:p>
            </p:txBody>
          </p:sp>
        </p:grpSp>
        <p:grpSp>
          <p:nvGrpSpPr>
            <p:cNvPr id="21641" name="Group 137">
              <a:extLst>
                <a:ext uri="{FF2B5EF4-FFF2-40B4-BE49-F238E27FC236}">
                  <a16:creationId xmlns:a16="http://schemas.microsoft.com/office/drawing/2014/main" id="{F02881EF-7CD0-4FAE-B4B7-4E907536EFD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63" y="4689"/>
              <a:ext cx="233" cy="74"/>
              <a:chOff x="7314" y="990"/>
              <a:chExt cx="233" cy="74"/>
            </a:xfrm>
          </p:grpSpPr>
          <p:sp>
            <p:nvSpPr>
              <p:cNvPr id="21642" name="WordArt 138">
                <a:extLst>
                  <a:ext uri="{FF2B5EF4-FFF2-40B4-BE49-F238E27FC236}">
                    <a16:creationId xmlns:a16="http://schemas.microsoft.com/office/drawing/2014/main" id="{9BEC952D-F52C-4864-9B54-23163D9D94C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14" y="990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伏見区</a:t>
                </a:r>
              </a:p>
            </p:txBody>
          </p:sp>
          <p:sp>
            <p:nvSpPr>
              <p:cNvPr id="21643" name="WordArt 139">
                <a:extLst>
                  <a:ext uri="{FF2B5EF4-FFF2-40B4-BE49-F238E27FC236}">
                    <a16:creationId xmlns:a16="http://schemas.microsoft.com/office/drawing/2014/main" id="{1DD7F5B8-5510-4244-BF9E-F9F6636DB0F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15" y="991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伏見区</a:t>
                </a:r>
              </a:p>
            </p:txBody>
          </p:sp>
        </p:grpSp>
        <p:grpSp>
          <p:nvGrpSpPr>
            <p:cNvPr id="21644" name="Group 140">
              <a:extLst>
                <a:ext uri="{FF2B5EF4-FFF2-40B4-BE49-F238E27FC236}">
                  <a16:creationId xmlns:a16="http://schemas.microsoft.com/office/drawing/2014/main" id="{95F9DCE8-6C28-4BAD-AFC9-D0AA1B4D017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93" y="4498"/>
              <a:ext cx="233" cy="74"/>
              <a:chOff x="7314" y="1136"/>
              <a:chExt cx="233" cy="74"/>
            </a:xfrm>
          </p:grpSpPr>
          <p:sp>
            <p:nvSpPr>
              <p:cNvPr id="21645" name="WordArt 141">
                <a:extLst>
                  <a:ext uri="{FF2B5EF4-FFF2-40B4-BE49-F238E27FC236}">
                    <a16:creationId xmlns:a16="http://schemas.microsoft.com/office/drawing/2014/main" id="{38943776-274A-492E-9311-BDCD0B81144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14" y="1136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山科区</a:t>
                </a:r>
              </a:p>
            </p:txBody>
          </p:sp>
          <p:sp>
            <p:nvSpPr>
              <p:cNvPr id="21646" name="WordArt 142">
                <a:extLst>
                  <a:ext uri="{FF2B5EF4-FFF2-40B4-BE49-F238E27FC236}">
                    <a16:creationId xmlns:a16="http://schemas.microsoft.com/office/drawing/2014/main" id="{0A08FFC1-D331-4772-BCA5-EF071AB6814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15" y="1137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山科区</a:t>
                </a:r>
              </a:p>
            </p:txBody>
          </p:sp>
        </p:grpSp>
        <p:grpSp>
          <p:nvGrpSpPr>
            <p:cNvPr id="21647" name="Group 143">
              <a:extLst>
                <a:ext uri="{FF2B5EF4-FFF2-40B4-BE49-F238E27FC236}">
                  <a16:creationId xmlns:a16="http://schemas.microsoft.com/office/drawing/2014/main" id="{3FAD06B8-8171-46CA-92B8-066EA39FB3D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40" y="4404"/>
              <a:ext cx="233" cy="74"/>
              <a:chOff x="7314" y="1363"/>
              <a:chExt cx="233" cy="74"/>
            </a:xfrm>
          </p:grpSpPr>
          <p:sp>
            <p:nvSpPr>
              <p:cNvPr id="21648" name="WordArt 144">
                <a:extLst>
                  <a:ext uri="{FF2B5EF4-FFF2-40B4-BE49-F238E27FC236}">
                    <a16:creationId xmlns:a16="http://schemas.microsoft.com/office/drawing/2014/main" id="{9B34BE1D-93FF-45FE-AB3F-8712EC92B8D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14" y="1363"/>
                <a:ext cx="232" cy="7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西京区</a:t>
                </a:r>
              </a:p>
            </p:txBody>
          </p:sp>
          <p:sp>
            <p:nvSpPr>
              <p:cNvPr id="21649" name="WordArt 145">
                <a:extLst>
                  <a:ext uri="{FF2B5EF4-FFF2-40B4-BE49-F238E27FC236}">
                    <a16:creationId xmlns:a16="http://schemas.microsoft.com/office/drawing/2014/main" id="{A420CC43-92B0-4115-93E9-A3D026A4773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15" y="1364"/>
                <a:ext cx="232" cy="7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西京区</a:t>
                </a:r>
              </a:p>
            </p:txBody>
          </p:sp>
        </p:grpSp>
        <p:grpSp>
          <p:nvGrpSpPr>
            <p:cNvPr id="21650" name="Group 146">
              <a:extLst>
                <a:ext uri="{FF2B5EF4-FFF2-40B4-BE49-F238E27FC236}">
                  <a16:creationId xmlns:a16="http://schemas.microsoft.com/office/drawing/2014/main" id="{61275C50-9006-4F5B-A72F-F33C3E0DBC1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35" y="5705"/>
              <a:ext cx="341" cy="81"/>
              <a:chOff x="5273" y="1550"/>
              <a:chExt cx="341" cy="81"/>
            </a:xfrm>
          </p:grpSpPr>
          <p:sp>
            <p:nvSpPr>
              <p:cNvPr id="21651" name="WordArt 147">
                <a:extLst>
                  <a:ext uri="{FF2B5EF4-FFF2-40B4-BE49-F238E27FC236}">
                    <a16:creationId xmlns:a16="http://schemas.microsoft.com/office/drawing/2014/main" id="{46CA02B0-6C51-4793-82E0-9560E149A0B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3" y="1550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木津川市</a:t>
                </a:r>
              </a:p>
            </p:txBody>
          </p:sp>
          <p:sp>
            <p:nvSpPr>
              <p:cNvPr id="21652" name="WordArt 148">
                <a:extLst>
                  <a:ext uri="{FF2B5EF4-FFF2-40B4-BE49-F238E27FC236}">
                    <a16:creationId xmlns:a16="http://schemas.microsoft.com/office/drawing/2014/main" id="{EAF781D8-4BF1-4985-B04C-62432E10B8B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4" y="1551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木津川市</a:t>
                </a:r>
              </a:p>
            </p:txBody>
          </p:sp>
        </p:grpSp>
        <p:grpSp>
          <p:nvGrpSpPr>
            <p:cNvPr id="21653" name="Group 149">
              <a:extLst>
                <a:ext uri="{FF2B5EF4-FFF2-40B4-BE49-F238E27FC236}">
                  <a16:creationId xmlns:a16="http://schemas.microsoft.com/office/drawing/2014/main" id="{EDF85E0B-1DA1-4D6B-B649-E7DB8A850CE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86" y="4871"/>
              <a:ext cx="341" cy="81"/>
              <a:chOff x="5273" y="1744"/>
              <a:chExt cx="341" cy="81"/>
            </a:xfrm>
          </p:grpSpPr>
          <p:sp>
            <p:nvSpPr>
              <p:cNvPr id="21654" name="WordArt 150">
                <a:extLst>
                  <a:ext uri="{FF2B5EF4-FFF2-40B4-BE49-F238E27FC236}">
                    <a16:creationId xmlns:a16="http://schemas.microsoft.com/office/drawing/2014/main" id="{AAAEE02E-200C-44EF-8772-76BEE5AA9A7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3" y="1744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大山崎町</a:t>
                </a:r>
              </a:p>
            </p:txBody>
          </p:sp>
          <p:sp>
            <p:nvSpPr>
              <p:cNvPr id="21655" name="WordArt 151">
                <a:extLst>
                  <a:ext uri="{FF2B5EF4-FFF2-40B4-BE49-F238E27FC236}">
                    <a16:creationId xmlns:a16="http://schemas.microsoft.com/office/drawing/2014/main" id="{38B22BAE-27BA-416B-A24E-C4181706B9C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74" y="1745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大山崎町</a:t>
                </a:r>
              </a:p>
            </p:txBody>
          </p:sp>
        </p:grpSp>
        <p:grpSp>
          <p:nvGrpSpPr>
            <p:cNvPr id="21656" name="Group 152">
              <a:extLst>
                <a:ext uri="{FF2B5EF4-FFF2-40B4-BE49-F238E27FC236}">
                  <a16:creationId xmlns:a16="http://schemas.microsoft.com/office/drawing/2014/main" id="{F58EDF69-7B32-469B-91C6-1501EEF45DE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26" y="4952"/>
              <a:ext cx="341" cy="81"/>
              <a:chOff x="4706" y="1729"/>
              <a:chExt cx="341" cy="81"/>
            </a:xfrm>
          </p:grpSpPr>
          <p:sp>
            <p:nvSpPr>
              <p:cNvPr id="21657" name="WordArt 153">
                <a:extLst>
                  <a:ext uri="{FF2B5EF4-FFF2-40B4-BE49-F238E27FC236}">
                    <a16:creationId xmlns:a16="http://schemas.microsoft.com/office/drawing/2014/main" id="{5C466641-8604-44F5-A92C-9719F8AF460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6" y="1729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久御山町</a:t>
                </a:r>
              </a:p>
            </p:txBody>
          </p:sp>
          <p:sp>
            <p:nvSpPr>
              <p:cNvPr id="21658" name="WordArt 154">
                <a:extLst>
                  <a:ext uri="{FF2B5EF4-FFF2-40B4-BE49-F238E27FC236}">
                    <a16:creationId xmlns:a16="http://schemas.microsoft.com/office/drawing/2014/main" id="{CD65637B-6727-40DE-9734-A97F5309FB9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7" y="1730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久御山町</a:t>
                </a:r>
              </a:p>
            </p:txBody>
          </p:sp>
        </p:grpSp>
        <p:grpSp>
          <p:nvGrpSpPr>
            <p:cNvPr id="21659" name="Group 155">
              <a:extLst>
                <a:ext uri="{FF2B5EF4-FFF2-40B4-BE49-F238E27FC236}">
                  <a16:creationId xmlns:a16="http://schemas.microsoft.com/office/drawing/2014/main" id="{6715193D-A4F7-4AE3-865B-2329BF58A72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63" y="5081"/>
              <a:ext cx="341" cy="81"/>
              <a:chOff x="4706" y="1923"/>
              <a:chExt cx="341" cy="81"/>
            </a:xfrm>
          </p:grpSpPr>
          <p:sp>
            <p:nvSpPr>
              <p:cNvPr id="21660" name="WordArt 156">
                <a:extLst>
                  <a:ext uri="{FF2B5EF4-FFF2-40B4-BE49-F238E27FC236}">
                    <a16:creationId xmlns:a16="http://schemas.microsoft.com/office/drawing/2014/main" id="{922D7F10-926A-4819-AAB3-895B55AB8B7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6" y="1923"/>
                <a:ext cx="340" cy="8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宇治田原町</a:t>
                </a:r>
              </a:p>
            </p:txBody>
          </p:sp>
          <p:sp>
            <p:nvSpPr>
              <p:cNvPr id="21661" name="WordArt 157">
                <a:extLst>
                  <a:ext uri="{FF2B5EF4-FFF2-40B4-BE49-F238E27FC236}">
                    <a16:creationId xmlns:a16="http://schemas.microsoft.com/office/drawing/2014/main" id="{3DB9BF13-85C5-45E3-9269-0AA6DA962EE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07" y="1924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宇治田原町</a:t>
                </a:r>
              </a:p>
            </p:txBody>
          </p:sp>
        </p:grp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1750</TotalTime>
  <Words>688</Words>
  <PresentationFormat>A3 297x420 mm</PresentationFormat>
  <Paragraphs>592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2" baseType="lpstr">
      <vt:lpstr>Calibri</vt:lpstr>
      <vt:lpstr>ＭＳ Ｐゴシック</vt:lpstr>
      <vt:lpstr>Arial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京都府の地図</dc:title>
  <dc:subject>京都府の地図</dc:subject>
  <dc:creator>digipot.net</dc:creator>
  <cp:revision>1</cp:revision>
  <dcterms:created xsi:type="dcterms:W3CDTF">2011-09-01T12:09:10Z</dcterms:created>
  <dcterms:modified xsi:type="dcterms:W3CDTF">2019-01-28T01:54:32Z</dcterms:modified>
  <cp:version>1</cp:version>
</cp:coreProperties>
</file>